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Slides/_rels/notesSlide14.xml.rels" ContentType="application/vnd.openxmlformats-package.relationships+xml"/>
  <Override PartName="/ppt/notesSlides/_rels/notesSlide2.xml.rels" ContentType="application/vnd.openxmlformats-package.relationships+xml"/>
  <Override PartName="/ppt/notesSlides/_rels/notesSlide11.xml.rels" ContentType="application/vnd.openxmlformats-package.relationships+xml"/>
  <Override PartName="/ppt/notesSlides/_rels/notesSlide20.xml.rels" ContentType="application/vnd.openxmlformats-package.relationships+xml"/>
  <Override PartName="/ppt/notesSlides/_rels/notesSlide19.xml.rels" ContentType="application/vnd.openxmlformats-package.relationships+xml"/>
  <Override PartName="/ppt/notesSlides/_rels/notesSlide26.xml.rels" ContentType="application/vnd.openxmlformats-package.relationships+xml"/>
  <Override PartName="/ppt/notesSlides/_rels/notesSlide33.xml.rels" ContentType="application/vnd.openxmlformats-package.relationships+xml"/>
  <Override PartName="/ppt/notesSlides/_rels/notesSlide3.xml.rels" ContentType="application/vnd.openxmlformats-package.relationships+xml"/>
  <Override PartName="/ppt/notesSlides/_rels/notesSlide9.xml.rels" ContentType="application/vnd.openxmlformats-package.relationships+xml"/>
  <Override PartName="/ppt/notesSlides/_rels/notesSlide5.xml.rels" ContentType="application/vnd.openxmlformats-package.relationships+xml"/>
  <Override PartName="/ppt/notesSlides/_rels/notesSlide8.xml.rels" ContentType="application/vnd.openxmlformats-package.relationships+xml"/>
  <Override PartName="/ppt/notesSlides/_rels/notesSlide17.xml.rels" ContentType="application/vnd.openxmlformats-package.relationships+xml"/>
  <Override PartName="/ppt/notesSlides/_rels/notesSlide24.xml.rels" ContentType="application/vnd.openxmlformats-package.relationships+xml"/>
  <Override PartName="/ppt/notesSlides/_rels/notesSlide39.xml.rels" ContentType="application/vnd.openxmlformats-package.relationships+xml"/>
  <Override PartName="/ppt/notesSlides/_rels/notesSlide34.xml.rels" ContentType="application/vnd.openxmlformats-package.relationships+xml"/>
  <Override PartName="/ppt/notesSlides/_rels/notesSlide27.xml.rels" ContentType="application/vnd.openxmlformats-package.relationships+xml"/>
  <Override PartName="/ppt/notesSlides/_rels/notesSlide13.xml.rels" ContentType="application/vnd.openxmlformats-package.relationships+xml"/>
  <Override PartName="/ppt/notesSlides/_rels/notesSlide1.xml.rels" ContentType="application/vnd.openxmlformats-package.relationships+xml"/>
  <Override PartName="/ppt/notesSlides/_rels/notesSlide10.xml.rels" ContentType="application/vnd.openxmlformats-package.relationships+xml"/>
  <Override PartName="/ppt/notesSlides/_rels/notesSlide25.xml.rels" ContentType="application/vnd.openxmlformats-package.relationships+xml"/>
  <Override PartName="/ppt/notesSlides/_rels/notesSlide18.xml.rels" ContentType="application/vnd.openxmlformats-package.relationships+xml"/>
  <Override PartName="/ppt/notesSlides/_rels/notesSlide35.xml.rels" ContentType="application/vnd.openxmlformats-package.relationships+xml"/>
  <Override PartName="/ppt/notesSlides/_rels/notesSlide28.xml.rels" ContentType="application/vnd.openxmlformats-package.relationships+xml"/>
  <Override PartName="/ppt/notesSlides/_rels/notesSlide4.xml.rels" ContentType="application/vnd.openxmlformats-package.relationships+xml"/>
  <Override PartName="/ppt/notesSlides/_rels/notesSlide40.xml.rels" ContentType="application/vnd.openxmlformats-package.relationships+xml"/>
  <Override PartName="/ppt/notesSlides/_rels/notesSlide41.xml.rels" ContentType="application/vnd.openxmlformats-package.relationships+xml"/>
  <Override PartName="/ppt/notesSlides/_rels/notesSlide6.xml.rels" ContentType="application/vnd.openxmlformats-package.relationships+xml"/>
  <Override PartName="/ppt/notesSlides/_rels/notesSlide31.xml.rels" ContentType="application/vnd.openxmlformats-package.relationships+xml"/>
  <Override PartName="/ppt/notesSlides/_rels/notesSlide15.xml.rels" ContentType="application/vnd.openxmlformats-package.relationships+xml"/>
  <Override PartName="/ppt/notesSlides/_rels/notesSlide22.xml.rels" ContentType="application/vnd.openxmlformats-package.relationships+xml"/>
  <Override PartName="/ppt/notesSlides/_rels/notesSlide37.xml.rels" ContentType="application/vnd.openxmlformats-package.relationships+xml"/>
  <Override PartName="/ppt/notesSlides/_rels/notesSlide7.xml.rels" ContentType="application/vnd.openxmlformats-package.relationships+xml"/>
  <Override PartName="/ppt/notesSlides/_rels/notesSlide16.xml.rels" ContentType="application/vnd.openxmlformats-package.relationships+xml"/>
  <Override PartName="/ppt/notesSlides/_rels/notesSlide32.xml.rels" ContentType="application/vnd.openxmlformats-package.relationships+xml"/>
  <Override PartName="/ppt/notesSlides/_rels/notesSlide23.xml.rels" ContentType="application/vnd.openxmlformats-package.relationships+xml"/>
  <Override PartName="/ppt/notesSlides/_rels/notesSlide38.xml.rels" ContentType="application/vnd.openxmlformats-package.relationships+xml"/>
  <Override PartName="/ppt/notesSlides/_rels/notesSlide12.xml.rels" ContentType="application/vnd.openxmlformats-package.relationships+xml"/>
  <Override PartName="/ppt/notesSlides/_rels/notesSlide30.xml.rels" ContentType="application/vnd.openxmlformats-package.relationships+xml"/>
  <Override PartName="/ppt/notesSlides/_rels/notesSlide36.xml.rels" ContentType="application/vnd.openxmlformats-package.relationships+xml"/>
  <Override PartName="/ppt/notesSlides/_rels/notesSlide29.xml.rels" ContentType="application/vnd.openxmlformats-package.relationships+xml"/>
  <Override PartName="/ppt/notesSlides/_rels/notesSlide21.xml.rels" ContentType="application/vnd.openxmlformats-package.relationships+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0.xml" ContentType="application/vnd.openxmlformats-officedocument.presentationml.notesSlide+xml"/>
  <Override PartName="/ppt/notesSlides/notesSlide18.xml" ContentType="application/vnd.openxmlformats-officedocument.presentationml.notesSlide+xml"/>
  <Override PartName="/ppt/notesSlides/notesSlide9.xml" ContentType="application/vnd.openxmlformats-officedocument.presentationml.notesSlide+xml"/>
  <Override PartName="/ppt/notesSlides/notesSlide36.xml" ContentType="application/vnd.openxmlformats-officedocument.presentationml.notesSlide+xml"/>
  <Override PartName="/ppt/notesSlides/notesSlide13.xml" ContentType="application/vnd.openxmlformats-officedocument.presentationml.notesSlide+xml"/>
  <Override PartName="/ppt/notesSlides/notesSlide37.xml" ContentType="application/vnd.openxmlformats-officedocument.presentationml.notesSlide+xml"/>
  <Override PartName="/ppt/notesSlides/notesSlide35.xml" ContentType="application/vnd.openxmlformats-officedocument.presentationml.notesSlide+xml"/>
  <Override PartName="/ppt/notesSlides/notesSlide8.xml" ContentType="application/vnd.openxmlformats-officedocument.presentationml.notesSlide+xml"/>
  <Override PartName="/ppt/notesSlides/notesSlide17.xml" ContentType="application/vnd.openxmlformats-officedocument.presentationml.notesSlide+xml"/>
  <Override PartName="/ppt/notesSlides/notesSlide38.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41.xml" ContentType="application/vnd.openxmlformats-officedocument.presentationml.notesSlide+xml"/>
  <Override PartName="/ppt/notesSlides/notesSlide4.xml" ContentType="application/vnd.openxmlformats-officedocument.presentationml.notesSlide+xml"/>
  <Override PartName="/ppt/notesSlides/notesSlide31.xml" ContentType="application/vnd.openxmlformats-officedocument.presentationml.notesSlide+xml"/>
  <Override PartName="/ppt/notesSlides/notesSlide34.xml" ContentType="application/vnd.openxmlformats-officedocument.presentationml.notesSlide+xml"/>
  <Override PartName="/ppt/notesSlides/notesSlide7.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3.xml" ContentType="application/vnd.openxmlformats-officedocument.presentationml.notesSlide+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2.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_rels/presentation.xml.rels" ContentType="application/vnd.openxmlformats-package.relationships+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_rels/slideLayout22.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17.xml.rels" ContentType="application/vnd.openxmlformats-package.relationships+xml"/>
  <Override PartName="/ppt/slideLayouts/_rels/slideLayout19.xml.rels" ContentType="application/vnd.openxmlformats-package.relationships+xml"/>
  <Override PartName="/ppt/slideLayouts/_rels/slideLayout21.xml.rels" ContentType="application/vnd.openxmlformats-package.relationships+xml"/>
  <Override PartName="/ppt/slideLayouts/_rels/slideLayout6.xml.rels" ContentType="application/vnd.openxmlformats-package.relationships+xml"/>
  <Override PartName="/ppt/slideLayouts/_rels/slideLayout3.xml.rels" ContentType="application/vnd.openxmlformats-package.relationships+xml"/>
  <Override PartName="/ppt/slideLayouts/_rels/slideLayout16.xml.rels" ContentType="application/vnd.openxmlformats-package.relationships+xml"/>
  <Override PartName="/ppt/slideLayouts/_rels/slideLayout18.xml.rels" ContentType="application/vnd.openxmlformats-package.relationships+xml"/>
  <Override PartName="/ppt/slideLayouts/_rels/slideLayout5.xml.rels" ContentType="application/vnd.openxmlformats-package.relationships+xml"/>
  <Override PartName="/ppt/slideLayouts/_rels/slideLayout13.xml.rels" ContentType="application/vnd.openxmlformats-package.relationships+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1.xml.rels" ContentType="application/vnd.openxmlformats-package.relationships+xml"/>
  <Override PartName="/ppt/slideLayouts/_rels/slideLayout14.xml.rels" ContentType="application/vnd.openxmlformats-package.relationships+xml"/>
  <Override PartName="/ppt/slideLayouts/_rels/slideLayout10.xml.rels" ContentType="application/vnd.openxmlformats-package.relationships+xml"/>
  <Override PartName="/ppt/slideLayouts/_rels/slideLayout24.xml.rels" ContentType="application/vnd.openxmlformats-package.relationships+xml"/>
  <Override PartName="/ppt/slideLayouts/_rels/slideLayout9.xml.rels" ContentType="application/vnd.openxmlformats-package.relationships+xml"/>
  <Override PartName="/ppt/slideLayouts/_rels/slideLayout23.xml.rels" ContentType="application/vnd.openxmlformats-package.relationships+xml"/>
  <Override PartName="/ppt/slideLayouts/_rels/slideLayout8.xml.rels" ContentType="application/vnd.openxmlformats-package.relationships+xml"/>
  <Override PartName="/ppt/slideLayouts/_rels/slideLayout15.xml.rels" ContentType="application/vnd.openxmlformats-package.relationships+xml"/>
  <Override PartName="/ppt/slideLayouts/_rels/slideLayout2.xml.rels" ContentType="application/vnd.openxmlformats-package.relationships+xml"/>
  <Override PartName="/ppt/slideLayouts/_rels/slideLayout20.xml.rels" ContentType="application/vnd.openxmlformats-package.relationships+xml"/>
  <Override PartName="/ppt/slideLayouts/slideLayout6.xml" ContentType="application/vnd.openxmlformats-officedocument.presentationml.slideLayout+xml"/>
  <Override PartName="/ppt/slideLayouts/slideLayout24.xml" ContentType="application/vnd.openxmlformats-officedocument.presentationml.slideLayout+xml"/>
  <Override PartName="/ppt/slideLayouts/slideLayout5.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18.xml" ContentType="application/vnd.openxmlformats-officedocument.presentationml.slideLayout+xml"/>
  <Override PartName="/ppt/slideLayouts/slideLayout3.xml" ContentType="application/vnd.openxmlformats-officedocument.presentationml.slideLayout+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media/image126.png" ContentType="image/png"/>
  <Override PartName="/ppt/media/image5.png" ContentType="image/png"/>
  <Override PartName="/ppt/media/image2.png" ContentType="image/png"/>
  <Override PartName="/ppt/media/image82.png" ContentType="image/png"/>
  <Override PartName="/ppt/media/image14.png" ContentType="image/png"/>
  <Override PartName="/ppt/media/image32.png" ContentType="image/png"/>
  <Override PartName="/ppt/media/image26.png" ContentType="image/png"/>
  <Override PartName="/ppt/media/image94.png" ContentType="image/png"/>
  <Override PartName="/ppt/media/image15.png" ContentType="image/png"/>
  <Override PartName="/ppt/media/image3.png" ContentType="image/png"/>
  <Override PartName="/ppt/media/image1.png" ContentType="image/png"/>
  <Override PartName="/ppt/media/image4.png" ContentType="image/png"/>
  <Override PartName="/ppt/media/image13.png" ContentType="image/png"/>
  <Override PartName="/ppt/media/image81.png" ContentType="image/png"/>
  <Override PartName="/ppt/media/image34.png" ContentType="image/png"/>
  <Override PartName="/ppt/media/image35.png" ContentType="image/png"/>
  <Override PartName="/ppt/media/image107.png" ContentType="image/png"/>
  <Override PartName="/ppt/media/image10.png" ContentType="image/png"/>
  <Override PartName="/ppt/media/image47.png" ContentType="image/png"/>
  <Override PartName="/ppt/media/image6.png" ContentType="image/png"/>
  <Override PartName="/ppt/media/image18.png" ContentType="image/png"/>
  <Override PartName="/ppt/media/image86.png" ContentType="image/png"/>
  <Override PartName="/ppt/media/image36.png" ContentType="image/png"/>
  <Override PartName="/ppt/media/image108.png" ContentType="image/png"/>
  <Override PartName="/ppt/media/image11.png" ContentType="image/png"/>
  <Override PartName="/ppt/media/image48.png" ContentType="image/png"/>
  <Override PartName="/ppt/media/image44.png" ContentType="image/png"/>
  <Override PartName="/ppt/media/image46.png" ContentType="image/png"/>
  <Override PartName="/ppt/media/image50.png" ContentType="image/png"/>
  <Override PartName="/ppt/media/image51.png" ContentType="image/png"/>
  <Override PartName="/ppt/media/image80.png" ContentType="image/png"/>
  <Override PartName="/ppt/media/image12.png" ContentType="image/png"/>
  <Override PartName="/ppt/media/image109.png" ContentType="image/png"/>
  <Override PartName="/ppt/media/image49.png" ContentType="image/png"/>
  <Override PartName="/ppt/media/image100.png" ContentType="image/png"/>
  <Override PartName="/ppt/media/image65.jpeg" ContentType="image/jpeg"/>
  <Override PartName="/ppt/media/image52.png" ContentType="image/png"/>
  <Override PartName="/ppt/media/image53.png" ContentType="image/png"/>
  <Override PartName="/ppt/media/image20.jpeg" ContentType="image/jpeg"/>
  <Override PartName="/ppt/media/image55.png" ContentType="image/png"/>
  <Override PartName="/ppt/media/image43.png" ContentType="image/png"/>
  <Override PartName="/ppt/media/image45.png" ContentType="image/png"/>
  <Override PartName="/ppt/media/image57.png" ContentType="image/png"/>
  <Override PartName="/ppt/media/image54.png" ContentType="image/png"/>
  <Override PartName="/ppt/media/image16.png" ContentType="image/png"/>
  <Override PartName="/ppt/media/image84.png" ContentType="image/png"/>
  <Override PartName="/ppt/media/image7.png" ContentType="image/png"/>
  <Override PartName="/ppt/media/image128.png" ContentType="image/png"/>
  <Override PartName="/ppt/media/image9.png" ContentType="image/png"/>
  <Override PartName="/ppt/media/image31.png" ContentType="image/png"/>
  <Override PartName="/ppt/media/image33.png" ContentType="image/png"/>
  <Override PartName="/ppt/media/image42.png" ContentType="image/png"/>
  <Override PartName="/ppt/media/image41.png" ContentType="image/png"/>
  <Override PartName="/ppt/media/image39.png" ContentType="image/png"/>
  <Override PartName="/ppt/media/image40.png" ContentType="image/png"/>
  <Override PartName="/ppt/media/image127.png" ContentType="image/png"/>
  <Override PartName="/ppt/media/image56.jpeg" ContentType="image/jpeg"/>
  <Override PartName="/ppt/media/image38.png" ContentType="image/png"/>
  <Override PartName="/ppt/media/image30.png" ContentType="image/png"/>
  <Override PartName="/ppt/media/image8.png" ContentType="image/png"/>
  <Override PartName="/ppt/media/image37.png" ContentType="image/png"/>
  <Override PartName="/ppt/media/image93.png" ContentType="image/png"/>
  <Override PartName="/ppt/media/image25.png" ContentType="image/png"/>
  <Override PartName="/ppt/media/image92.png" ContentType="image/png"/>
  <Override PartName="/ppt/media/image24.png" ContentType="image/png"/>
  <Override PartName="/ppt/media/image58.png" ContentType="image/png"/>
  <Override PartName="/ppt/media/image21.png" ContentType="image/png"/>
  <Override PartName="/ppt/media/image118.png" ContentType="image/png"/>
  <Override PartName="/ppt/media/image59.png" ContentType="image/png"/>
  <Override PartName="/ppt/media/image90.png" ContentType="image/png"/>
  <Override PartName="/ppt/media/image22.png" ContentType="image/png"/>
  <Override PartName="/ppt/media/image119.png" ContentType="image/png"/>
  <Override PartName="/ppt/media/image91.png" ContentType="image/png"/>
  <Override PartName="/ppt/media/image23.png" ContentType="image/png"/>
  <Override PartName="/ppt/media/image60.png" ContentType="image/png"/>
  <Override PartName="/ppt/media/image17.png" ContentType="image/png"/>
  <Override PartName="/ppt/media/image85.png" ContentType="image/png"/>
  <Override PartName="/ppt/media/image110.jpeg" ContentType="image/jpeg"/>
  <Override PartName="/ppt/media/image61.png" ContentType="image/png"/>
  <Override PartName="/ppt/media/image62.png" ContentType="image/png"/>
  <Override PartName="/ppt/media/image63.png" ContentType="image/png"/>
  <Override PartName="/ppt/media/image64.png" ContentType="image/png"/>
  <Override PartName="/ppt/media/image66.png" ContentType="image/png"/>
  <Override PartName="/ppt/media/image120.jpeg" ContentType="image/jpeg"/>
  <Override PartName="/ppt/media/image67.png" ContentType="image/png"/>
  <Override PartName="/ppt/media/image68.png" ContentType="image/png"/>
  <Override PartName="/ppt/media/image69.png" ContentType="image/png"/>
  <Override PartName="/ppt/media/image70.png" ContentType="image/png"/>
  <Override PartName="/ppt/media/image71.png" ContentType="image/png"/>
  <Override PartName="/ppt/media/image72.png" ContentType="image/png"/>
  <Override PartName="/ppt/media/image73.png" ContentType="image/png"/>
  <Override PartName="/ppt/media/image74.png" ContentType="image/png"/>
  <Override PartName="/ppt/media/image75.png" ContentType="image/png"/>
  <Override PartName="/ppt/media/image76.png" ContentType="image/png"/>
  <Override PartName="/ppt/media/image77.png" ContentType="image/png"/>
  <Override PartName="/ppt/media/image78.png" ContentType="image/png"/>
  <Override PartName="/ppt/media/image79.png" ContentType="image/png"/>
  <Override PartName="/ppt/media/image83.jpeg" ContentType="image/jpeg"/>
  <Override PartName="/ppt/media/image27.png" ContentType="image/png"/>
  <Override PartName="/ppt/media/image95.png" ContentType="image/png"/>
  <Override PartName="/ppt/media/image19.png" ContentType="image/png"/>
  <Override PartName="/ppt/media/image87.png" ContentType="image/png"/>
  <Override PartName="/ppt/media/image88.png" ContentType="image/png"/>
  <Override PartName="/ppt/media/image89.png" ContentType="image/png"/>
  <Override PartName="/ppt/media/image28.png" ContentType="image/png"/>
  <Override PartName="/ppt/media/image96.png" ContentType="image/png"/>
  <Override PartName="/ppt/media/image29.png" ContentType="image/png"/>
  <Override PartName="/ppt/media/image97.png" ContentType="image/png"/>
  <Override PartName="/ppt/media/image98.png" ContentType="image/png"/>
  <Override PartName="/ppt/media/image99.png" ContentType="image/png"/>
  <Override PartName="/ppt/media/image101.png" ContentType="image/png"/>
  <Override PartName="/ppt/media/image102.png" ContentType="image/png"/>
  <Override PartName="/ppt/media/image103.png" ContentType="image/png"/>
  <Override PartName="/ppt/media/image104.png" ContentType="image/png"/>
  <Override PartName="/ppt/media/image105.png" ContentType="image/png"/>
  <Override PartName="/ppt/media/image106.png" ContentType="image/png"/>
  <Override PartName="/ppt/media/image111.png" ContentType="image/png"/>
  <Override PartName="/ppt/media/image112.png" ContentType="image/png"/>
  <Override PartName="/ppt/media/image113.png" ContentType="image/png"/>
  <Override PartName="/ppt/media/image114.png" ContentType="image/png"/>
  <Override PartName="/ppt/media/image115.png" ContentType="image/png"/>
  <Override PartName="/ppt/media/image116.png" ContentType="image/png"/>
  <Override PartName="/ppt/media/image117.png" ContentType="image/png"/>
  <Override PartName="/ppt/media/image121.png" ContentType="image/png"/>
  <Override PartName="/ppt/media/image122.png" ContentType="image/png"/>
  <Override PartName="/ppt/media/image123.png" ContentType="image/png"/>
  <Override PartName="/ppt/media/image124.png" ContentType="image/png"/>
  <Override PartName="/ppt/media/image125.png" ContentType="image/png"/>
  <Override PartName="/ppt/presProps.xml" ContentType="application/vnd.openxmlformats-officedocument.presentationml.presProps+xml"/>
  <Override PartName="/ppt/notesMasters/_rels/notesMaster1.xml.rels" ContentType="application/vnd.openxmlformats-package.relationships+xml"/>
  <Override PartName="/ppt/notesMasters/notesMaster1.xml" ContentType="application/vnd.openxmlformats-officedocument.presentationml.notesMaster+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_rels/slide17.xml.rels" ContentType="application/vnd.openxmlformats-package.relationships+xml"/>
  <Override PartName="/ppt/slides/_rels/slide11.xml.rels" ContentType="application/vnd.openxmlformats-package.relationships+xml"/>
  <Override PartName="/ppt/slides/_rels/slide26.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40.xml.rels" ContentType="application/vnd.openxmlformats-package.relationships+xml"/>
  <Override PartName="/ppt/slides/_rels/slide33.xml.rels" ContentType="application/vnd.openxmlformats-package.relationships+xml"/>
  <Override PartName="/ppt/slides/_rels/slide6.xml.rels" ContentType="application/vnd.openxmlformats-package.relationships+xml"/>
  <Override PartName="/ppt/slides/_rels/slide41.xml.rels" ContentType="application/vnd.openxmlformats-package.relationships+xml"/>
  <Override PartName="/ppt/slides/_rels/slide34.xml.rels" ContentType="application/vnd.openxmlformats-package.relationships+xml"/>
  <Override PartName="/ppt/slides/_rels/slide29.xml.rels" ContentType="application/vnd.openxmlformats-package.relationships+xml"/>
  <Override PartName="/ppt/slides/_rels/slide14.xml.rels" ContentType="application/vnd.openxmlformats-package.relationships+xml"/>
  <Override PartName="/ppt/slides/_rels/slide30.xml.rels" ContentType="application/vnd.openxmlformats-package.relationships+xml"/>
  <Override PartName="/ppt/slides/_rels/slide23.xml.rels" ContentType="application/vnd.openxmlformats-package.relationships+xml"/>
  <Override PartName="/ppt/slides/_rels/slide38.xml.rels" ContentType="application/vnd.openxmlformats-package.relationships+xml"/>
  <Override PartName="/ppt/slides/_rels/slide18.xml.rels" ContentType="application/vnd.openxmlformats-package.relationships+xml"/>
  <Override PartName="/ppt/slides/_rels/slide12.xml.rels" ContentType="application/vnd.openxmlformats-package.relationships+xml"/>
  <Override PartName="/ppt/slides/_rels/slide37.xml.rels" ContentType="application/vnd.openxmlformats-package.relationships+xml"/>
  <Override PartName="/ppt/slides/_rels/slide22.xml.rels" ContentType="application/vnd.openxmlformats-package.relationships+xml"/>
  <Override PartName="/ppt/slides/_rels/slide3.xml.rels" ContentType="application/vnd.openxmlformats-package.relationships+xml"/>
  <Override PartName="/ppt/slides/_rels/slide9.xml.rels" ContentType="application/vnd.openxmlformats-package.relationships+xml"/>
  <Override PartName="/ppt/slides/_rels/slide28.xml.rels" ContentType="application/vnd.openxmlformats-package.relationships+xml"/>
  <Override PartName="/ppt/slides/_rels/slide19.xml.rels" ContentType="application/vnd.openxmlformats-package.relationships+xml"/>
  <Override PartName="/ppt/slides/_rels/slide13.xml.rels" ContentType="application/vnd.openxmlformats-package.relationships+xml"/>
  <Override PartName="/ppt/slides/_rels/slide24.xml.rels" ContentType="application/vnd.openxmlformats-package.relationships+xml"/>
  <Override PartName="/ppt/slides/_rels/slide39.xml.rels" ContentType="application/vnd.openxmlformats-package.relationships+xml"/>
  <Override PartName="/ppt/slides/_rels/slide31.xml.rels" ContentType="application/vnd.openxmlformats-package.relationships+xml"/>
  <Override PartName="/ppt/slides/_rels/slide15.xml.rels" ContentType="application/vnd.openxmlformats-package.relationships+xml"/>
  <Override PartName="/ppt/slides/_rels/slide21.xml.rels" ContentType="application/vnd.openxmlformats-package.relationships+xml"/>
  <Override PartName="/ppt/slides/_rels/slide36.xml.rels" ContentType="application/vnd.openxmlformats-package.relationships+xml"/>
  <Override PartName="/ppt/slides/_rels/slide27.xml.rels" ContentType="application/vnd.openxmlformats-package.relationships+xml"/>
  <Override PartName="/ppt/slides/_rels/slide2.xml.rels" ContentType="application/vnd.openxmlformats-package.relationships+xml"/>
  <Override PartName="/ppt/slides/_rels/slide8.xml.rels" ContentType="application/vnd.openxmlformats-package.relationships+xml"/>
  <Override PartName="/ppt/slides/_rels/slide25.xml.rels" ContentType="application/vnd.openxmlformats-package.relationships+xml"/>
  <Override PartName="/ppt/slides/_rels/slide10.xml.rels" ContentType="application/vnd.openxmlformats-package.relationships+xml"/>
  <Override PartName="/ppt/slides/_rels/slide32.xml.rels" ContentType="application/vnd.openxmlformats-package.relationships+xml"/>
  <Override PartName="/ppt/slides/_rels/slide16.xml.rels" ContentType="application/vnd.openxmlformats-package.relationships+xml"/>
  <Override PartName="/ppt/slides/_rels/slide7.xml.rels" ContentType="application/vnd.openxmlformats-package.relationships+xml"/>
  <Override PartName="/ppt/slides/_rels/slide35.xml.rels" ContentType="application/vnd.openxmlformats-package.relationships+xml"/>
  <Override PartName="/ppt/slides/_rels/slide20.xml.rels" ContentType="application/vnd.openxmlformats-package.relationships+xml"/>
  <Override PartName="/ppt/slides/_rels/slide1.xml.rels" ContentType="application/vnd.openxmlformats-package.relationships+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13.xml" ContentType="application/vnd.openxmlformats-officedocument.presentationml.slide+xml"/>
  <Override PartName="/ppt/slides/slide37.xml" ContentType="application/vnd.openxmlformats-officedocument.presentationml.slide+xml"/>
  <Override PartName="/ppt/slides/slide1.xml" ContentType="application/vnd.openxmlformats-officedocument.presentationml.slide+xml"/>
  <Override PartName="/ppt/slides/slide38.xml" ContentType="application/vnd.openxmlformats-officedocument.presentationml.slide+xml"/>
  <Override PartName="/ppt/slides/slide2.xml" ContentType="application/vnd.openxmlformats-officedocument.presentationml.slide+xml"/>
  <Override PartName="/ppt/slides/slide39.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41.xml" ContentType="application/vnd.openxmlformats-officedocument.presentationml.slide+xml"/>
  <Override PartName="/ppt/slides/slide6.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Lst>
  <p:sldSz cx="24382413" cy="13716000"/>
  <p:notesSz cx="7772400" cy="100584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notesMaster" Target="notesMasters/notes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pPr algn="ctr">
              <a:buNone/>
            </a:pPr>
            <a:r>
              <a:rPr b="0" lang="es-AR" sz="4400" spc="-1" strike="noStrike">
                <a:latin typeface="Arial"/>
              </a:rPr>
              <a:t>Pulse para desplazar la diapositiva</a:t>
            </a:r>
            <a:endParaRPr b="0" lang="es-AR" sz="4400" spc="-1" strike="noStrike">
              <a:latin typeface="Arial"/>
            </a:endParaRPr>
          </a:p>
        </p:txBody>
      </p:sp>
      <p:sp>
        <p:nvSpPr>
          <p:cNvPr id="79"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r>
              <a:rPr b="0" lang="es-AR" sz="2000" spc="-1" strike="noStrike">
                <a:latin typeface="Arial"/>
              </a:rPr>
              <a:t>Pulse para editar el formato de las notas</a:t>
            </a:r>
            <a:endParaRPr b="0" lang="es-AR" sz="2000" spc="-1" strike="noStrike">
              <a:latin typeface="Arial"/>
            </a:endParaRPr>
          </a:p>
        </p:txBody>
      </p:sp>
      <p:sp>
        <p:nvSpPr>
          <p:cNvPr id="80" name="PlaceHolder 3"/>
          <p:cNvSpPr>
            <a:spLocks noGrp="1"/>
          </p:cNvSpPr>
          <p:nvPr>
            <p:ph type="hdr"/>
          </p:nvPr>
        </p:nvSpPr>
        <p:spPr>
          <a:xfrm>
            <a:off x="0" y="0"/>
            <a:ext cx="3372840" cy="502560"/>
          </a:xfrm>
          <a:prstGeom prst="rect">
            <a:avLst/>
          </a:prstGeom>
          <a:noFill/>
          <a:ln w="0">
            <a:noFill/>
          </a:ln>
        </p:spPr>
        <p:txBody>
          <a:bodyPr lIns="0" rIns="0" tIns="0" bIns="0" anchor="t">
            <a:noAutofit/>
          </a:bodyPr>
          <a:p>
            <a:r>
              <a:rPr b="0" lang="es-AR" sz="1400" spc="-1" strike="noStrike">
                <a:latin typeface="Times New Roman"/>
              </a:rPr>
              <a:t>&lt;cabecera&gt;</a:t>
            </a:r>
            <a:endParaRPr b="0" lang="es-AR" sz="1400" spc="-1" strike="noStrike">
              <a:latin typeface="Times New Roman"/>
            </a:endParaRPr>
          </a:p>
        </p:txBody>
      </p:sp>
      <p:sp>
        <p:nvSpPr>
          <p:cNvPr id="81" name="PlaceHolder 4"/>
          <p:cNvSpPr>
            <a:spLocks noGrp="1"/>
          </p:cNvSpPr>
          <p:nvPr>
            <p:ph type="dt" idx="3"/>
          </p:nvPr>
        </p:nvSpPr>
        <p:spPr>
          <a:xfrm>
            <a:off x="4399200" y="0"/>
            <a:ext cx="3372840" cy="502560"/>
          </a:xfrm>
          <a:prstGeom prst="rect">
            <a:avLst/>
          </a:prstGeom>
          <a:noFill/>
          <a:ln w="0">
            <a:noFill/>
          </a:ln>
        </p:spPr>
        <p:txBody>
          <a:bodyPr lIns="0" rIns="0" tIns="0" bIns="0" anchor="t">
            <a:noAutofit/>
          </a:bodyPr>
          <a:lstStyle>
            <a:lvl1pPr algn="r">
              <a:buNone/>
              <a:defRPr b="0" lang="es-AR" sz="1400" spc="-1" strike="noStrike">
                <a:latin typeface="Times New Roman"/>
              </a:defRPr>
            </a:lvl1pPr>
          </a:lstStyle>
          <a:p>
            <a:pPr algn="r">
              <a:buNone/>
            </a:pPr>
            <a:r>
              <a:rPr b="0" lang="es-AR" sz="1400" spc="-1" strike="noStrike">
                <a:latin typeface="Times New Roman"/>
              </a:rPr>
              <a:t>&lt;fecha/hora&gt;</a:t>
            </a:r>
            <a:endParaRPr b="0" lang="es-AR" sz="1400" spc="-1" strike="noStrike">
              <a:latin typeface="Times New Roman"/>
            </a:endParaRPr>
          </a:p>
        </p:txBody>
      </p:sp>
      <p:sp>
        <p:nvSpPr>
          <p:cNvPr id="82" name="PlaceHolder 5"/>
          <p:cNvSpPr>
            <a:spLocks noGrp="1"/>
          </p:cNvSpPr>
          <p:nvPr>
            <p:ph type="ftr" idx="4"/>
          </p:nvPr>
        </p:nvSpPr>
        <p:spPr>
          <a:xfrm>
            <a:off x="0" y="9555480"/>
            <a:ext cx="3372840" cy="502560"/>
          </a:xfrm>
          <a:prstGeom prst="rect">
            <a:avLst/>
          </a:prstGeom>
          <a:noFill/>
          <a:ln w="0">
            <a:noFill/>
          </a:ln>
        </p:spPr>
        <p:txBody>
          <a:bodyPr lIns="0" rIns="0" tIns="0" bIns="0" anchor="b">
            <a:noAutofit/>
          </a:bodyPr>
          <a:lstStyle>
            <a:lvl1pPr>
              <a:defRPr b="0" lang="es-AR" sz="1400" spc="-1" strike="noStrike">
                <a:latin typeface="Times New Roman"/>
              </a:defRPr>
            </a:lvl1pPr>
          </a:lstStyle>
          <a:p>
            <a:r>
              <a:rPr b="0" lang="es-AR" sz="1400" spc="-1" strike="noStrike">
                <a:latin typeface="Times New Roman"/>
              </a:rPr>
              <a:t>&lt;pie de página&gt;</a:t>
            </a:r>
            <a:endParaRPr b="0" lang="es-AR" sz="1400" spc="-1" strike="noStrike">
              <a:latin typeface="Times New Roman"/>
            </a:endParaRPr>
          </a:p>
        </p:txBody>
      </p:sp>
      <p:sp>
        <p:nvSpPr>
          <p:cNvPr id="83" name="PlaceHolder 6"/>
          <p:cNvSpPr>
            <a:spLocks noGrp="1"/>
          </p:cNvSpPr>
          <p:nvPr>
            <p:ph type="sldNum" idx="5"/>
          </p:nvPr>
        </p:nvSpPr>
        <p:spPr>
          <a:xfrm>
            <a:off x="4399200" y="9555480"/>
            <a:ext cx="3372840" cy="502560"/>
          </a:xfrm>
          <a:prstGeom prst="rect">
            <a:avLst/>
          </a:prstGeom>
          <a:noFill/>
          <a:ln w="0">
            <a:noFill/>
          </a:ln>
        </p:spPr>
        <p:txBody>
          <a:bodyPr lIns="0" rIns="0" tIns="0" bIns="0" anchor="b">
            <a:noAutofit/>
          </a:bodyPr>
          <a:lstStyle>
            <a:lvl1pPr algn="r">
              <a:buNone/>
              <a:defRPr b="0" lang="es-AR" sz="1400" spc="-1" strike="noStrike">
                <a:latin typeface="Times New Roman"/>
              </a:defRPr>
            </a:lvl1pPr>
          </a:lstStyle>
          <a:p>
            <a:pPr algn="r">
              <a:buNone/>
            </a:pPr>
            <a:fld id="{69E41AB3-DEF5-4776-8FDC-FB45E49244BD}" type="slidenum">
              <a:rPr b="0" lang="es-AR" sz="1400" spc="-1" strike="noStrike">
                <a:latin typeface="Times New Roman"/>
              </a:rPr>
              <a:t>&lt;número&gt;</a:t>
            </a:fld>
            <a:endParaRPr b="0" lang="es-AR"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38.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
</Relationships>
</file>

<file path=ppt/notesSlides/_rels/notesSlide3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40.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
</Relationships>
</file>

<file path=ppt/notesSlides/_rels/notesSlide41.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9" name="PlaceHolder 1"/>
          <p:cNvSpPr>
            <a:spLocks noGrp="1"/>
          </p:cNvSpPr>
          <p:nvPr>
            <p:ph type="sldImg"/>
          </p:nvPr>
        </p:nvSpPr>
        <p:spPr>
          <a:xfrm>
            <a:off x="0" y="0"/>
            <a:ext cx="720" cy="720"/>
          </a:xfrm>
          <a:prstGeom prst="rect">
            <a:avLst/>
          </a:prstGeom>
          <a:ln w="0">
            <a:noFill/>
          </a:ln>
        </p:spPr>
      </p:sp>
      <p:sp>
        <p:nvSpPr>
          <p:cNvPr id="320"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21"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6" name="PlaceHolder 1"/>
          <p:cNvSpPr>
            <a:spLocks noGrp="1"/>
          </p:cNvSpPr>
          <p:nvPr>
            <p:ph type="sldImg"/>
          </p:nvPr>
        </p:nvSpPr>
        <p:spPr>
          <a:xfrm>
            <a:off x="0" y="0"/>
            <a:ext cx="720" cy="720"/>
          </a:xfrm>
          <a:prstGeom prst="rect">
            <a:avLst/>
          </a:prstGeom>
          <a:ln w="0">
            <a:noFill/>
          </a:ln>
        </p:spPr>
      </p:sp>
      <p:sp>
        <p:nvSpPr>
          <p:cNvPr id="347"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48"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9" name="PlaceHolder 1"/>
          <p:cNvSpPr>
            <a:spLocks noGrp="1"/>
          </p:cNvSpPr>
          <p:nvPr>
            <p:ph type="sldImg"/>
          </p:nvPr>
        </p:nvSpPr>
        <p:spPr>
          <a:xfrm>
            <a:off x="0" y="0"/>
            <a:ext cx="720" cy="720"/>
          </a:xfrm>
          <a:prstGeom prst="rect">
            <a:avLst/>
          </a:prstGeom>
          <a:ln w="0">
            <a:noFill/>
          </a:ln>
        </p:spPr>
      </p:sp>
      <p:sp>
        <p:nvSpPr>
          <p:cNvPr id="350"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51"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2" name="PlaceHolder 1"/>
          <p:cNvSpPr>
            <a:spLocks noGrp="1"/>
          </p:cNvSpPr>
          <p:nvPr>
            <p:ph type="sldImg"/>
          </p:nvPr>
        </p:nvSpPr>
        <p:spPr>
          <a:xfrm>
            <a:off x="0" y="0"/>
            <a:ext cx="720" cy="720"/>
          </a:xfrm>
          <a:prstGeom prst="rect">
            <a:avLst/>
          </a:prstGeom>
          <a:ln w="0">
            <a:noFill/>
          </a:ln>
        </p:spPr>
      </p:sp>
      <p:sp>
        <p:nvSpPr>
          <p:cNvPr id="353"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54"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5" name="PlaceHolder 1"/>
          <p:cNvSpPr>
            <a:spLocks noGrp="1"/>
          </p:cNvSpPr>
          <p:nvPr>
            <p:ph type="sldImg"/>
          </p:nvPr>
        </p:nvSpPr>
        <p:spPr>
          <a:xfrm>
            <a:off x="0" y="0"/>
            <a:ext cx="720" cy="720"/>
          </a:xfrm>
          <a:prstGeom prst="rect">
            <a:avLst/>
          </a:prstGeom>
          <a:ln w="0">
            <a:noFill/>
          </a:ln>
        </p:spPr>
      </p:sp>
      <p:sp>
        <p:nvSpPr>
          <p:cNvPr id="356"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57"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8" name="PlaceHolder 1"/>
          <p:cNvSpPr>
            <a:spLocks noGrp="1"/>
          </p:cNvSpPr>
          <p:nvPr>
            <p:ph type="sldImg"/>
          </p:nvPr>
        </p:nvSpPr>
        <p:spPr>
          <a:xfrm>
            <a:off x="0" y="0"/>
            <a:ext cx="720" cy="720"/>
          </a:xfrm>
          <a:prstGeom prst="rect">
            <a:avLst/>
          </a:prstGeom>
          <a:ln w="0">
            <a:noFill/>
          </a:ln>
        </p:spPr>
      </p:sp>
      <p:sp>
        <p:nvSpPr>
          <p:cNvPr id="359"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60"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1" name="PlaceHolder 1"/>
          <p:cNvSpPr>
            <a:spLocks noGrp="1"/>
          </p:cNvSpPr>
          <p:nvPr>
            <p:ph type="sldImg"/>
          </p:nvPr>
        </p:nvSpPr>
        <p:spPr>
          <a:xfrm>
            <a:off x="0" y="0"/>
            <a:ext cx="720" cy="720"/>
          </a:xfrm>
          <a:prstGeom prst="rect">
            <a:avLst/>
          </a:prstGeom>
          <a:ln w="0">
            <a:noFill/>
          </a:ln>
        </p:spPr>
      </p:sp>
      <p:sp>
        <p:nvSpPr>
          <p:cNvPr id="362"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63"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4" name="PlaceHolder 1"/>
          <p:cNvSpPr>
            <a:spLocks noGrp="1"/>
          </p:cNvSpPr>
          <p:nvPr>
            <p:ph type="sldImg"/>
          </p:nvPr>
        </p:nvSpPr>
        <p:spPr>
          <a:xfrm>
            <a:off x="0" y="0"/>
            <a:ext cx="720" cy="720"/>
          </a:xfrm>
          <a:prstGeom prst="rect">
            <a:avLst/>
          </a:prstGeom>
          <a:ln w="0">
            <a:noFill/>
          </a:ln>
        </p:spPr>
      </p:sp>
      <p:sp>
        <p:nvSpPr>
          <p:cNvPr id="365"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66"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7" name="PlaceHolder 1"/>
          <p:cNvSpPr>
            <a:spLocks noGrp="1"/>
          </p:cNvSpPr>
          <p:nvPr>
            <p:ph type="sldImg"/>
          </p:nvPr>
        </p:nvSpPr>
        <p:spPr>
          <a:xfrm>
            <a:off x="0" y="0"/>
            <a:ext cx="720" cy="720"/>
          </a:xfrm>
          <a:prstGeom prst="rect">
            <a:avLst/>
          </a:prstGeom>
          <a:ln w="0">
            <a:noFill/>
          </a:ln>
        </p:spPr>
      </p:sp>
      <p:sp>
        <p:nvSpPr>
          <p:cNvPr id="368"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69"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0" name="PlaceHolder 1"/>
          <p:cNvSpPr>
            <a:spLocks noGrp="1"/>
          </p:cNvSpPr>
          <p:nvPr>
            <p:ph type="sldImg"/>
          </p:nvPr>
        </p:nvSpPr>
        <p:spPr>
          <a:xfrm>
            <a:off x="0" y="0"/>
            <a:ext cx="720" cy="720"/>
          </a:xfrm>
          <a:prstGeom prst="rect">
            <a:avLst/>
          </a:prstGeom>
          <a:ln w="0">
            <a:noFill/>
          </a:ln>
        </p:spPr>
      </p:sp>
      <p:sp>
        <p:nvSpPr>
          <p:cNvPr id="371"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72"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3" name="PlaceHolder 1"/>
          <p:cNvSpPr>
            <a:spLocks noGrp="1"/>
          </p:cNvSpPr>
          <p:nvPr>
            <p:ph type="sldImg"/>
          </p:nvPr>
        </p:nvSpPr>
        <p:spPr>
          <a:xfrm>
            <a:off x="0" y="0"/>
            <a:ext cx="720" cy="720"/>
          </a:xfrm>
          <a:prstGeom prst="rect">
            <a:avLst/>
          </a:prstGeom>
          <a:ln w="0">
            <a:noFill/>
          </a:ln>
        </p:spPr>
      </p:sp>
      <p:sp>
        <p:nvSpPr>
          <p:cNvPr id="374"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75"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2" name="PlaceHolder 1"/>
          <p:cNvSpPr>
            <a:spLocks noGrp="1"/>
          </p:cNvSpPr>
          <p:nvPr>
            <p:ph type="sldImg"/>
          </p:nvPr>
        </p:nvSpPr>
        <p:spPr>
          <a:xfrm>
            <a:off x="0" y="0"/>
            <a:ext cx="720" cy="720"/>
          </a:xfrm>
          <a:prstGeom prst="rect">
            <a:avLst/>
          </a:prstGeom>
          <a:ln w="0">
            <a:noFill/>
          </a:ln>
        </p:spPr>
      </p:sp>
      <p:sp>
        <p:nvSpPr>
          <p:cNvPr id="323"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24"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6" name="PlaceHolder 1"/>
          <p:cNvSpPr>
            <a:spLocks noGrp="1"/>
          </p:cNvSpPr>
          <p:nvPr>
            <p:ph type="sldImg"/>
          </p:nvPr>
        </p:nvSpPr>
        <p:spPr>
          <a:xfrm>
            <a:off x="0" y="0"/>
            <a:ext cx="720" cy="720"/>
          </a:xfrm>
          <a:prstGeom prst="rect">
            <a:avLst/>
          </a:prstGeom>
          <a:ln w="0">
            <a:noFill/>
          </a:ln>
        </p:spPr>
      </p:sp>
      <p:sp>
        <p:nvSpPr>
          <p:cNvPr id="377"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78"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9" name="PlaceHolder 1"/>
          <p:cNvSpPr>
            <a:spLocks noGrp="1"/>
          </p:cNvSpPr>
          <p:nvPr>
            <p:ph type="sldImg"/>
          </p:nvPr>
        </p:nvSpPr>
        <p:spPr>
          <a:xfrm>
            <a:off x="0" y="0"/>
            <a:ext cx="720" cy="720"/>
          </a:xfrm>
          <a:prstGeom prst="rect">
            <a:avLst/>
          </a:prstGeom>
          <a:ln w="0">
            <a:noFill/>
          </a:ln>
        </p:spPr>
      </p:sp>
      <p:sp>
        <p:nvSpPr>
          <p:cNvPr id="380"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81"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2" name="PlaceHolder 1"/>
          <p:cNvSpPr>
            <a:spLocks noGrp="1"/>
          </p:cNvSpPr>
          <p:nvPr>
            <p:ph type="sldImg"/>
          </p:nvPr>
        </p:nvSpPr>
        <p:spPr>
          <a:xfrm>
            <a:off x="0" y="0"/>
            <a:ext cx="720" cy="720"/>
          </a:xfrm>
          <a:prstGeom prst="rect">
            <a:avLst/>
          </a:prstGeom>
          <a:ln w="0">
            <a:noFill/>
          </a:ln>
        </p:spPr>
      </p:sp>
      <p:sp>
        <p:nvSpPr>
          <p:cNvPr id="383"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84"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5" name="PlaceHolder 1"/>
          <p:cNvSpPr>
            <a:spLocks noGrp="1"/>
          </p:cNvSpPr>
          <p:nvPr>
            <p:ph type="sldImg"/>
          </p:nvPr>
        </p:nvSpPr>
        <p:spPr>
          <a:xfrm>
            <a:off x="0" y="0"/>
            <a:ext cx="720" cy="720"/>
          </a:xfrm>
          <a:prstGeom prst="rect">
            <a:avLst/>
          </a:prstGeom>
          <a:ln w="0">
            <a:noFill/>
          </a:ln>
        </p:spPr>
      </p:sp>
      <p:sp>
        <p:nvSpPr>
          <p:cNvPr id="386"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87"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8" name="PlaceHolder 1"/>
          <p:cNvSpPr>
            <a:spLocks noGrp="1"/>
          </p:cNvSpPr>
          <p:nvPr>
            <p:ph type="sldImg"/>
          </p:nvPr>
        </p:nvSpPr>
        <p:spPr>
          <a:xfrm>
            <a:off x="0" y="0"/>
            <a:ext cx="720" cy="720"/>
          </a:xfrm>
          <a:prstGeom prst="rect">
            <a:avLst/>
          </a:prstGeom>
          <a:ln w="0">
            <a:noFill/>
          </a:ln>
        </p:spPr>
      </p:sp>
      <p:sp>
        <p:nvSpPr>
          <p:cNvPr id="389"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90"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1" name="PlaceHolder 1"/>
          <p:cNvSpPr>
            <a:spLocks noGrp="1"/>
          </p:cNvSpPr>
          <p:nvPr>
            <p:ph type="sldImg"/>
          </p:nvPr>
        </p:nvSpPr>
        <p:spPr>
          <a:xfrm>
            <a:off x="0" y="0"/>
            <a:ext cx="720" cy="720"/>
          </a:xfrm>
          <a:prstGeom prst="rect">
            <a:avLst/>
          </a:prstGeom>
          <a:ln w="0">
            <a:noFill/>
          </a:ln>
        </p:spPr>
      </p:sp>
      <p:sp>
        <p:nvSpPr>
          <p:cNvPr id="392"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93"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4" name="PlaceHolder 1"/>
          <p:cNvSpPr>
            <a:spLocks noGrp="1"/>
          </p:cNvSpPr>
          <p:nvPr>
            <p:ph type="sldImg"/>
          </p:nvPr>
        </p:nvSpPr>
        <p:spPr>
          <a:xfrm>
            <a:off x="0" y="0"/>
            <a:ext cx="720" cy="720"/>
          </a:xfrm>
          <a:prstGeom prst="rect">
            <a:avLst/>
          </a:prstGeom>
          <a:ln w="0">
            <a:noFill/>
          </a:ln>
        </p:spPr>
      </p:sp>
      <p:sp>
        <p:nvSpPr>
          <p:cNvPr id="395"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96"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7" name="PlaceHolder 1"/>
          <p:cNvSpPr>
            <a:spLocks noGrp="1"/>
          </p:cNvSpPr>
          <p:nvPr>
            <p:ph type="sldImg"/>
          </p:nvPr>
        </p:nvSpPr>
        <p:spPr>
          <a:xfrm>
            <a:off x="0" y="0"/>
            <a:ext cx="720" cy="720"/>
          </a:xfrm>
          <a:prstGeom prst="rect">
            <a:avLst/>
          </a:prstGeom>
          <a:ln w="0">
            <a:noFill/>
          </a:ln>
        </p:spPr>
      </p:sp>
      <p:sp>
        <p:nvSpPr>
          <p:cNvPr id="398"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99"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0" name="PlaceHolder 1"/>
          <p:cNvSpPr>
            <a:spLocks noGrp="1"/>
          </p:cNvSpPr>
          <p:nvPr>
            <p:ph type="sldImg"/>
          </p:nvPr>
        </p:nvSpPr>
        <p:spPr>
          <a:xfrm>
            <a:off x="0" y="0"/>
            <a:ext cx="720" cy="720"/>
          </a:xfrm>
          <a:prstGeom prst="rect">
            <a:avLst/>
          </a:prstGeom>
          <a:ln w="0">
            <a:noFill/>
          </a:ln>
        </p:spPr>
      </p:sp>
      <p:sp>
        <p:nvSpPr>
          <p:cNvPr id="401"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02"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2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3" name="PlaceHolder 1"/>
          <p:cNvSpPr>
            <a:spLocks noGrp="1"/>
          </p:cNvSpPr>
          <p:nvPr>
            <p:ph type="sldImg"/>
          </p:nvPr>
        </p:nvSpPr>
        <p:spPr>
          <a:xfrm>
            <a:off x="0" y="0"/>
            <a:ext cx="720" cy="720"/>
          </a:xfrm>
          <a:prstGeom prst="rect">
            <a:avLst/>
          </a:prstGeom>
          <a:ln w="0">
            <a:noFill/>
          </a:ln>
        </p:spPr>
      </p:sp>
      <p:sp>
        <p:nvSpPr>
          <p:cNvPr id="404"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405"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5" name="PlaceHolder 1"/>
          <p:cNvSpPr>
            <a:spLocks noGrp="1"/>
          </p:cNvSpPr>
          <p:nvPr>
            <p:ph type="sldImg"/>
          </p:nvPr>
        </p:nvSpPr>
        <p:spPr>
          <a:xfrm>
            <a:off x="0" y="0"/>
            <a:ext cx="720" cy="720"/>
          </a:xfrm>
          <a:prstGeom prst="rect">
            <a:avLst/>
          </a:prstGeom>
          <a:ln w="0">
            <a:noFill/>
          </a:ln>
        </p:spPr>
      </p:sp>
      <p:sp>
        <p:nvSpPr>
          <p:cNvPr id="326"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27"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6" name="PlaceHolder 1"/>
          <p:cNvSpPr>
            <a:spLocks noGrp="1"/>
          </p:cNvSpPr>
          <p:nvPr>
            <p:ph type="sldImg"/>
          </p:nvPr>
        </p:nvSpPr>
        <p:spPr>
          <a:xfrm>
            <a:off x="0" y="0"/>
            <a:ext cx="720" cy="720"/>
          </a:xfrm>
          <a:prstGeom prst="rect">
            <a:avLst/>
          </a:prstGeom>
          <a:ln w="0">
            <a:noFill/>
          </a:ln>
        </p:spPr>
      </p:sp>
      <p:sp>
        <p:nvSpPr>
          <p:cNvPr id="407"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08"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9" name="PlaceHolder 1"/>
          <p:cNvSpPr>
            <a:spLocks noGrp="1"/>
          </p:cNvSpPr>
          <p:nvPr>
            <p:ph type="sldImg"/>
          </p:nvPr>
        </p:nvSpPr>
        <p:spPr>
          <a:xfrm>
            <a:off x="0" y="0"/>
            <a:ext cx="720" cy="720"/>
          </a:xfrm>
          <a:prstGeom prst="rect">
            <a:avLst/>
          </a:prstGeom>
          <a:ln w="0">
            <a:noFill/>
          </a:ln>
        </p:spPr>
      </p:sp>
      <p:sp>
        <p:nvSpPr>
          <p:cNvPr id="410"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11"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2" name="PlaceHolder 1"/>
          <p:cNvSpPr>
            <a:spLocks noGrp="1"/>
          </p:cNvSpPr>
          <p:nvPr>
            <p:ph type="sldImg"/>
          </p:nvPr>
        </p:nvSpPr>
        <p:spPr>
          <a:xfrm>
            <a:off x="0" y="0"/>
            <a:ext cx="720" cy="720"/>
          </a:xfrm>
          <a:prstGeom prst="rect">
            <a:avLst/>
          </a:prstGeom>
          <a:ln w="0">
            <a:noFill/>
          </a:ln>
        </p:spPr>
      </p:sp>
      <p:sp>
        <p:nvSpPr>
          <p:cNvPr id="413"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414"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5" name="PlaceHolder 1"/>
          <p:cNvSpPr>
            <a:spLocks noGrp="1"/>
          </p:cNvSpPr>
          <p:nvPr>
            <p:ph type="sldImg"/>
          </p:nvPr>
        </p:nvSpPr>
        <p:spPr>
          <a:xfrm>
            <a:off x="0" y="0"/>
            <a:ext cx="720" cy="720"/>
          </a:xfrm>
          <a:prstGeom prst="rect">
            <a:avLst/>
          </a:prstGeom>
          <a:ln w="0">
            <a:noFill/>
          </a:ln>
        </p:spPr>
      </p:sp>
      <p:sp>
        <p:nvSpPr>
          <p:cNvPr id="416"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17"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8" name="PlaceHolder 1"/>
          <p:cNvSpPr>
            <a:spLocks noGrp="1"/>
          </p:cNvSpPr>
          <p:nvPr>
            <p:ph type="sldImg"/>
          </p:nvPr>
        </p:nvSpPr>
        <p:spPr>
          <a:xfrm>
            <a:off x="0" y="0"/>
            <a:ext cx="720" cy="720"/>
          </a:xfrm>
          <a:prstGeom prst="rect">
            <a:avLst/>
          </a:prstGeom>
          <a:ln w="0">
            <a:noFill/>
          </a:ln>
        </p:spPr>
      </p:sp>
      <p:sp>
        <p:nvSpPr>
          <p:cNvPr id="419"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20"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1" name="PlaceHolder 1"/>
          <p:cNvSpPr>
            <a:spLocks noGrp="1"/>
          </p:cNvSpPr>
          <p:nvPr>
            <p:ph type="sldImg"/>
          </p:nvPr>
        </p:nvSpPr>
        <p:spPr>
          <a:xfrm>
            <a:off x="0" y="0"/>
            <a:ext cx="720" cy="720"/>
          </a:xfrm>
          <a:prstGeom prst="rect">
            <a:avLst/>
          </a:prstGeom>
          <a:ln w="0">
            <a:noFill/>
          </a:ln>
        </p:spPr>
      </p:sp>
      <p:sp>
        <p:nvSpPr>
          <p:cNvPr id="422"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423"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4" name="PlaceHolder 1"/>
          <p:cNvSpPr>
            <a:spLocks noGrp="1"/>
          </p:cNvSpPr>
          <p:nvPr>
            <p:ph type="sldImg"/>
          </p:nvPr>
        </p:nvSpPr>
        <p:spPr>
          <a:xfrm>
            <a:off x="0" y="0"/>
            <a:ext cx="720" cy="720"/>
          </a:xfrm>
          <a:prstGeom prst="rect">
            <a:avLst/>
          </a:prstGeom>
          <a:ln w="0">
            <a:noFill/>
          </a:ln>
        </p:spPr>
      </p:sp>
      <p:sp>
        <p:nvSpPr>
          <p:cNvPr id="425"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26"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7" name="PlaceHolder 1"/>
          <p:cNvSpPr>
            <a:spLocks noGrp="1"/>
          </p:cNvSpPr>
          <p:nvPr>
            <p:ph type="sldImg"/>
          </p:nvPr>
        </p:nvSpPr>
        <p:spPr>
          <a:xfrm>
            <a:off x="0" y="0"/>
            <a:ext cx="720" cy="720"/>
          </a:xfrm>
          <a:prstGeom prst="rect">
            <a:avLst/>
          </a:prstGeom>
          <a:ln w="0">
            <a:noFill/>
          </a:ln>
        </p:spPr>
      </p:sp>
      <p:sp>
        <p:nvSpPr>
          <p:cNvPr id="428"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29"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0" name="PlaceHolder 1"/>
          <p:cNvSpPr>
            <a:spLocks noGrp="1"/>
          </p:cNvSpPr>
          <p:nvPr>
            <p:ph type="sldImg"/>
          </p:nvPr>
        </p:nvSpPr>
        <p:spPr>
          <a:xfrm>
            <a:off x="0" y="0"/>
            <a:ext cx="720" cy="720"/>
          </a:xfrm>
          <a:prstGeom prst="rect">
            <a:avLst/>
          </a:prstGeom>
          <a:ln w="0">
            <a:noFill/>
          </a:ln>
        </p:spPr>
      </p:sp>
      <p:sp>
        <p:nvSpPr>
          <p:cNvPr id="431"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432"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3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3" name="PlaceHolder 1"/>
          <p:cNvSpPr>
            <a:spLocks noGrp="1"/>
          </p:cNvSpPr>
          <p:nvPr>
            <p:ph type="sldImg"/>
          </p:nvPr>
        </p:nvSpPr>
        <p:spPr>
          <a:xfrm>
            <a:off x="0" y="0"/>
            <a:ext cx="720" cy="720"/>
          </a:xfrm>
          <a:prstGeom prst="rect">
            <a:avLst/>
          </a:prstGeom>
          <a:ln w="0">
            <a:noFill/>
          </a:ln>
        </p:spPr>
      </p:sp>
      <p:sp>
        <p:nvSpPr>
          <p:cNvPr id="434"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35"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8" name="PlaceHolder 1"/>
          <p:cNvSpPr>
            <a:spLocks noGrp="1"/>
          </p:cNvSpPr>
          <p:nvPr>
            <p:ph type="sldImg"/>
          </p:nvPr>
        </p:nvSpPr>
        <p:spPr>
          <a:xfrm>
            <a:off x="0" y="0"/>
            <a:ext cx="720" cy="720"/>
          </a:xfrm>
          <a:prstGeom prst="rect">
            <a:avLst/>
          </a:prstGeom>
          <a:ln w="0">
            <a:noFill/>
          </a:ln>
        </p:spPr>
      </p:sp>
      <p:sp>
        <p:nvSpPr>
          <p:cNvPr id="329"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30"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4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6" name="PlaceHolder 1"/>
          <p:cNvSpPr>
            <a:spLocks noGrp="1"/>
          </p:cNvSpPr>
          <p:nvPr>
            <p:ph type="sldImg"/>
          </p:nvPr>
        </p:nvSpPr>
        <p:spPr>
          <a:xfrm>
            <a:off x="0" y="0"/>
            <a:ext cx="720" cy="720"/>
          </a:xfrm>
          <a:prstGeom prst="rect">
            <a:avLst/>
          </a:prstGeom>
          <a:ln w="0">
            <a:noFill/>
          </a:ln>
        </p:spPr>
      </p:sp>
      <p:sp>
        <p:nvSpPr>
          <p:cNvPr id="437"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438"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4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9" name="PlaceHolder 1"/>
          <p:cNvSpPr>
            <a:spLocks noGrp="1"/>
          </p:cNvSpPr>
          <p:nvPr>
            <p:ph type="sldImg"/>
          </p:nvPr>
        </p:nvSpPr>
        <p:spPr>
          <a:xfrm>
            <a:off x="0" y="0"/>
            <a:ext cx="720" cy="720"/>
          </a:xfrm>
          <a:prstGeom prst="rect">
            <a:avLst/>
          </a:prstGeom>
          <a:ln w="0">
            <a:noFill/>
          </a:ln>
        </p:spPr>
      </p:sp>
      <p:sp>
        <p:nvSpPr>
          <p:cNvPr id="440"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441"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1" name="PlaceHolder 1"/>
          <p:cNvSpPr>
            <a:spLocks noGrp="1"/>
          </p:cNvSpPr>
          <p:nvPr>
            <p:ph type="sldImg"/>
          </p:nvPr>
        </p:nvSpPr>
        <p:spPr>
          <a:xfrm>
            <a:off x="0" y="0"/>
            <a:ext cx="720" cy="720"/>
          </a:xfrm>
          <a:prstGeom prst="rect">
            <a:avLst/>
          </a:prstGeom>
          <a:ln w="0">
            <a:noFill/>
          </a:ln>
        </p:spPr>
      </p:sp>
      <p:sp>
        <p:nvSpPr>
          <p:cNvPr id="332"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33"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4" name="PlaceHolder 1"/>
          <p:cNvSpPr>
            <a:spLocks noGrp="1"/>
          </p:cNvSpPr>
          <p:nvPr>
            <p:ph type="sldImg"/>
          </p:nvPr>
        </p:nvSpPr>
        <p:spPr>
          <a:xfrm>
            <a:off x="0" y="0"/>
            <a:ext cx="720" cy="720"/>
          </a:xfrm>
          <a:prstGeom prst="rect">
            <a:avLst/>
          </a:prstGeom>
          <a:ln w="0">
            <a:noFill/>
          </a:ln>
        </p:spPr>
      </p:sp>
      <p:sp>
        <p:nvSpPr>
          <p:cNvPr id="335"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36"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7" name="PlaceHolder 1"/>
          <p:cNvSpPr>
            <a:spLocks noGrp="1"/>
          </p:cNvSpPr>
          <p:nvPr>
            <p:ph type="sldImg"/>
          </p:nvPr>
        </p:nvSpPr>
        <p:spPr>
          <a:xfrm>
            <a:off x="0" y="0"/>
            <a:ext cx="720" cy="720"/>
          </a:xfrm>
          <a:prstGeom prst="rect">
            <a:avLst/>
          </a:prstGeom>
          <a:ln w="0">
            <a:noFill/>
          </a:ln>
        </p:spPr>
      </p:sp>
      <p:sp>
        <p:nvSpPr>
          <p:cNvPr id="338"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39"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0" name="PlaceHolder 1"/>
          <p:cNvSpPr>
            <a:spLocks noGrp="1"/>
          </p:cNvSpPr>
          <p:nvPr>
            <p:ph type="sldImg"/>
          </p:nvPr>
        </p:nvSpPr>
        <p:spPr>
          <a:xfrm>
            <a:off x="0" y="0"/>
            <a:ext cx="720" cy="720"/>
          </a:xfrm>
          <a:prstGeom prst="rect">
            <a:avLst/>
          </a:prstGeom>
          <a:ln w="0">
            <a:noFill/>
          </a:ln>
        </p:spPr>
      </p:sp>
      <p:sp>
        <p:nvSpPr>
          <p:cNvPr id="341" name="PlaceHolder 2"/>
          <p:cNvSpPr>
            <a:spLocks noGrp="1"/>
          </p:cNvSpPr>
          <p:nvPr>
            <p:ph type="body"/>
          </p:nvPr>
        </p:nvSpPr>
        <p:spPr>
          <a:xfrm>
            <a:off x="685800" y="4400280"/>
            <a:ext cx="5479200" cy="3593160"/>
          </a:xfrm>
          <a:prstGeom prst="rect">
            <a:avLst/>
          </a:prstGeom>
          <a:noFill/>
          <a:ln w="0">
            <a:noFill/>
          </a:ln>
        </p:spPr>
        <p:txBody>
          <a:bodyPr lIns="0" rIns="0" tIns="0" bIns="0" anchor="ctr">
            <a:noAutofit/>
          </a:bodyPr>
          <a:p>
            <a:endParaRPr b="0" lang="es-AR" sz="2000" spc="-1" strike="noStrike">
              <a:latin typeface="Arial"/>
            </a:endParaRPr>
          </a:p>
        </p:txBody>
      </p:sp>
      <p:sp>
        <p:nvSpPr>
          <p:cNvPr id="342" name=""/>
          <p:cNvSpPr/>
          <p:nvPr/>
        </p:nvSpPr>
        <p:spPr>
          <a:xfrm>
            <a:off x="3884760" y="8685360"/>
            <a:ext cx="2964600" cy="4514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3" name="PlaceHolder 1"/>
          <p:cNvSpPr>
            <a:spLocks noGrp="1"/>
          </p:cNvSpPr>
          <p:nvPr>
            <p:ph type="sldImg"/>
          </p:nvPr>
        </p:nvSpPr>
        <p:spPr>
          <a:xfrm>
            <a:off x="0" y="0"/>
            <a:ext cx="720" cy="720"/>
          </a:xfrm>
          <a:prstGeom prst="rect">
            <a:avLst/>
          </a:prstGeom>
          <a:ln w="0">
            <a:noFill/>
          </a:ln>
        </p:spPr>
      </p:sp>
      <p:sp>
        <p:nvSpPr>
          <p:cNvPr id="344" name="PlaceHolder 2"/>
          <p:cNvSpPr>
            <a:spLocks noGrp="1"/>
          </p:cNvSpPr>
          <p:nvPr>
            <p:ph type="body"/>
          </p:nvPr>
        </p:nvSpPr>
        <p:spPr>
          <a:xfrm>
            <a:off x="685800" y="4400280"/>
            <a:ext cx="5484240" cy="3598200"/>
          </a:xfrm>
          <a:prstGeom prst="rect">
            <a:avLst/>
          </a:prstGeom>
          <a:noFill/>
          <a:ln w="0">
            <a:noFill/>
          </a:ln>
        </p:spPr>
        <p:txBody>
          <a:bodyPr lIns="0" rIns="0" tIns="0" bIns="0" anchor="ctr">
            <a:noAutofit/>
          </a:bodyPr>
          <a:p>
            <a:endParaRPr b="0" lang="es-AR" sz="2000" spc="-1" strike="noStrike">
              <a:latin typeface="Arial"/>
            </a:endParaRPr>
          </a:p>
        </p:txBody>
      </p:sp>
      <p:sp>
        <p:nvSpPr>
          <p:cNvPr id="345" name=""/>
          <p:cNvSpPr/>
          <p:nvPr/>
        </p:nvSpPr>
        <p:spPr>
          <a:xfrm>
            <a:off x="3884760" y="8685360"/>
            <a:ext cx="2969280" cy="4564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p>
            <a:fld id="{D624569D-A78C-400A-821C-17225761DEDF}" type="slidenum">
              <a:t>&lt;#&gt;</a:t>
            </a:fld>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25" name="PlaceHolder 2"/>
          <p:cNvSpPr>
            <a:spLocks noGrp="1"/>
          </p:cNvSpPr>
          <p:nvPr>
            <p:ph/>
          </p:nvPr>
        </p:nvSpPr>
        <p:spPr>
          <a:xfrm>
            <a:off x="1218960" y="3209400"/>
            <a:ext cx="2194380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6" name="PlaceHolder 3"/>
          <p:cNvSpPr>
            <a:spLocks noGrp="1"/>
          </p:cNvSpPr>
          <p:nvPr>
            <p:ph/>
          </p:nvPr>
        </p:nvSpPr>
        <p:spPr>
          <a:xfrm>
            <a:off x="1218960" y="7364520"/>
            <a:ext cx="2194380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1"/>
          </p:nvPr>
        </p:nvSpPr>
        <p:spPr/>
        <p:txBody>
          <a:bodyPr/>
          <a:p>
            <a:fld id="{160A4D98-1A97-42D3-AE4C-70AADCDB8819}" type="slidenum">
              <a:t>&lt;#&gt;</a:t>
            </a:fld>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28" name="PlaceHolder 2"/>
          <p:cNvSpPr>
            <a:spLocks noGrp="1"/>
          </p:cNvSpPr>
          <p:nvPr>
            <p:ph/>
          </p:nvPr>
        </p:nvSpPr>
        <p:spPr>
          <a:xfrm>
            <a:off x="121896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9" name="PlaceHolder 3"/>
          <p:cNvSpPr>
            <a:spLocks noGrp="1"/>
          </p:cNvSpPr>
          <p:nvPr>
            <p:ph/>
          </p:nvPr>
        </p:nvSpPr>
        <p:spPr>
          <a:xfrm>
            <a:off x="1246320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0" name="PlaceHolder 4"/>
          <p:cNvSpPr>
            <a:spLocks noGrp="1"/>
          </p:cNvSpPr>
          <p:nvPr>
            <p:ph/>
          </p:nvPr>
        </p:nvSpPr>
        <p:spPr>
          <a:xfrm>
            <a:off x="121896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1" name="PlaceHolder 5"/>
          <p:cNvSpPr>
            <a:spLocks noGrp="1"/>
          </p:cNvSpPr>
          <p:nvPr>
            <p:ph/>
          </p:nvPr>
        </p:nvSpPr>
        <p:spPr>
          <a:xfrm>
            <a:off x="1246320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sldNum" idx="1"/>
          </p:nvPr>
        </p:nvSpPr>
        <p:spPr/>
        <p:txBody>
          <a:bodyPr/>
          <a:p>
            <a:fld id="{EBDB2CCD-1927-4F3C-8968-2FE245544C2C}" type="slidenum">
              <a:t>&lt;#&gt;</a:t>
            </a:fld>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3" name="PlaceHolder 2"/>
          <p:cNvSpPr>
            <a:spLocks noGrp="1"/>
          </p:cNvSpPr>
          <p:nvPr>
            <p:ph/>
          </p:nvPr>
        </p:nvSpPr>
        <p:spPr>
          <a:xfrm>
            <a:off x="1218960" y="320940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4" name="PlaceHolder 3"/>
          <p:cNvSpPr>
            <a:spLocks noGrp="1"/>
          </p:cNvSpPr>
          <p:nvPr>
            <p:ph/>
          </p:nvPr>
        </p:nvSpPr>
        <p:spPr>
          <a:xfrm>
            <a:off x="8638200" y="320940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5" name="PlaceHolder 4"/>
          <p:cNvSpPr>
            <a:spLocks noGrp="1"/>
          </p:cNvSpPr>
          <p:nvPr>
            <p:ph/>
          </p:nvPr>
        </p:nvSpPr>
        <p:spPr>
          <a:xfrm>
            <a:off x="16057800" y="320940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6" name="PlaceHolder 5"/>
          <p:cNvSpPr>
            <a:spLocks noGrp="1"/>
          </p:cNvSpPr>
          <p:nvPr>
            <p:ph/>
          </p:nvPr>
        </p:nvSpPr>
        <p:spPr>
          <a:xfrm>
            <a:off x="1218960" y="736452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7" name="PlaceHolder 6"/>
          <p:cNvSpPr>
            <a:spLocks noGrp="1"/>
          </p:cNvSpPr>
          <p:nvPr>
            <p:ph/>
          </p:nvPr>
        </p:nvSpPr>
        <p:spPr>
          <a:xfrm>
            <a:off x="8638200" y="736452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8" name="PlaceHolder 7"/>
          <p:cNvSpPr>
            <a:spLocks noGrp="1"/>
          </p:cNvSpPr>
          <p:nvPr>
            <p:ph/>
          </p:nvPr>
        </p:nvSpPr>
        <p:spPr>
          <a:xfrm>
            <a:off x="16057800" y="736452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sldNum" idx="1"/>
          </p:nvPr>
        </p:nvSpPr>
        <p:spPr/>
        <p:txBody>
          <a:bodyPr/>
          <a:p>
            <a:fld id="{8AE4FECA-BDF1-4167-9A0C-4B52D35CC50A}" type="slidenum">
              <a:t>&lt;#&gt;</a:t>
            </a:fld>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p>
            <a:fld id="{93D3EBBA-202B-454D-920C-EE8FC687C408}" type="slidenum">
              <a:t>&lt;#&gt;</a:t>
            </a:fld>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3" name="PlaceHolder 2"/>
          <p:cNvSpPr>
            <a:spLocks noGrp="1"/>
          </p:cNvSpPr>
          <p:nvPr>
            <p:ph type="subTitle"/>
          </p:nvPr>
        </p:nvSpPr>
        <p:spPr>
          <a:xfrm>
            <a:off x="1218960" y="3209400"/>
            <a:ext cx="2194380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sldNum" idx="2"/>
          </p:nvPr>
        </p:nvSpPr>
        <p:spPr/>
        <p:txBody>
          <a:bodyPr/>
          <a:p>
            <a:fld id="{006ACEC1-3617-428E-8272-0A4B34A3870A}" type="slidenum">
              <a:t>&lt;#&gt;</a:t>
            </a:fld>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5" name="PlaceHolder 2"/>
          <p:cNvSpPr>
            <a:spLocks noGrp="1"/>
          </p:cNvSpPr>
          <p:nvPr>
            <p:ph/>
          </p:nvPr>
        </p:nvSpPr>
        <p:spPr>
          <a:xfrm>
            <a:off x="1218960" y="3209400"/>
            <a:ext cx="2194380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sldNum" idx="2"/>
          </p:nvPr>
        </p:nvSpPr>
        <p:spPr/>
        <p:txBody>
          <a:bodyPr/>
          <a:p>
            <a:fld id="{256C8924-FF31-481F-ADE1-1305484EA953}" type="slidenum">
              <a:t>&lt;#&gt;</a:t>
            </a:fld>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7" name="PlaceHolder 2"/>
          <p:cNvSpPr>
            <a:spLocks noGrp="1"/>
          </p:cNvSpPr>
          <p:nvPr>
            <p:ph/>
          </p:nvPr>
        </p:nvSpPr>
        <p:spPr>
          <a:xfrm>
            <a:off x="121896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8" name="PlaceHolder 3"/>
          <p:cNvSpPr>
            <a:spLocks noGrp="1"/>
          </p:cNvSpPr>
          <p:nvPr>
            <p:ph/>
          </p:nvPr>
        </p:nvSpPr>
        <p:spPr>
          <a:xfrm>
            <a:off x="1246320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2"/>
          </p:nvPr>
        </p:nvSpPr>
        <p:spPr/>
        <p:txBody>
          <a:bodyPr/>
          <a:p>
            <a:fld id="{3A5BFB5C-CFE9-4DA8-A2BA-2FE5AC5FB069}" type="slidenum">
              <a:t>&lt;#&gt;</a:t>
            </a:fld>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sldNum" idx="2"/>
          </p:nvPr>
        </p:nvSpPr>
        <p:spPr/>
        <p:txBody>
          <a:bodyPr/>
          <a:p>
            <a:fld id="{FBDD74D2-887E-4207-8DFA-10D4EF5BC319}" type="slidenum">
              <a:t>&lt;#&gt;</a:t>
            </a:fld>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1218960" y="547200"/>
            <a:ext cx="2194380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sldNum" idx="2"/>
          </p:nvPr>
        </p:nvSpPr>
        <p:spPr/>
        <p:txBody>
          <a:bodyPr/>
          <a:p>
            <a:fld id="{C4CECC28-0083-49D7-9D4B-F8E88D423949}" type="slidenum">
              <a:t>&lt;#&gt;</a:t>
            </a:fld>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52" name="PlaceHolder 2"/>
          <p:cNvSpPr>
            <a:spLocks noGrp="1"/>
          </p:cNvSpPr>
          <p:nvPr>
            <p:ph/>
          </p:nvPr>
        </p:nvSpPr>
        <p:spPr>
          <a:xfrm>
            <a:off x="121896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3" name="PlaceHolder 3"/>
          <p:cNvSpPr>
            <a:spLocks noGrp="1"/>
          </p:cNvSpPr>
          <p:nvPr>
            <p:ph/>
          </p:nvPr>
        </p:nvSpPr>
        <p:spPr>
          <a:xfrm>
            <a:off x="1246320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4" name="PlaceHolder 4"/>
          <p:cNvSpPr>
            <a:spLocks noGrp="1"/>
          </p:cNvSpPr>
          <p:nvPr>
            <p:ph/>
          </p:nvPr>
        </p:nvSpPr>
        <p:spPr>
          <a:xfrm>
            <a:off x="121896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2"/>
          </p:nvPr>
        </p:nvSpPr>
        <p:spPr/>
        <p:txBody>
          <a:bodyPr/>
          <a:p>
            <a:fld id="{626257A4-0F5A-4A82-B56A-34C2F1A28AA7}" type="slidenum">
              <a:t>&lt;#&gt;</a:t>
            </a:fld>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 name="PlaceHolder 2"/>
          <p:cNvSpPr>
            <a:spLocks noGrp="1"/>
          </p:cNvSpPr>
          <p:nvPr>
            <p:ph type="subTitle"/>
          </p:nvPr>
        </p:nvSpPr>
        <p:spPr>
          <a:xfrm>
            <a:off x="1218960" y="3209400"/>
            <a:ext cx="2194380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sldNum" idx="1"/>
          </p:nvPr>
        </p:nvSpPr>
        <p:spPr/>
        <p:txBody>
          <a:bodyPr/>
          <a:p>
            <a:fld id="{4AC96C59-0A7C-446D-88D4-C70BDF389AA7}" type="slidenum">
              <a:t>&lt;#&gt;</a:t>
            </a:fld>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56" name="PlaceHolder 2"/>
          <p:cNvSpPr>
            <a:spLocks noGrp="1"/>
          </p:cNvSpPr>
          <p:nvPr>
            <p:ph/>
          </p:nvPr>
        </p:nvSpPr>
        <p:spPr>
          <a:xfrm>
            <a:off x="121896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7" name="PlaceHolder 3"/>
          <p:cNvSpPr>
            <a:spLocks noGrp="1"/>
          </p:cNvSpPr>
          <p:nvPr>
            <p:ph/>
          </p:nvPr>
        </p:nvSpPr>
        <p:spPr>
          <a:xfrm>
            <a:off x="1246320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8" name="PlaceHolder 4"/>
          <p:cNvSpPr>
            <a:spLocks noGrp="1"/>
          </p:cNvSpPr>
          <p:nvPr>
            <p:ph/>
          </p:nvPr>
        </p:nvSpPr>
        <p:spPr>
          <a:xfrm>
            <a:off x="1246320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2"/>
          </p:nvPr>
        </p:nvSpPr>
        <p:spPr/>
        <p:txBody>
          <a:bodyPr/>
          <a:p>
            <a:fld id="{0F14179D-040E-4AAD-80F2-C55ACC1D08F7}" type="slidenum">
              <a:t>&lt;#&gt;</a:t>
            </a:fld>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0" name="PlaceHolder 2"/>
          <p:cNvSpPr>
            <a:spLocks noGrp="1"/>
          </p:cNvSpPr>
          <p:nvPr>
            <p:ph/>
          </p:nvPr>
        </p:nvSpPr>
        <p:spPr>
          <a:xfrm>
            <a:off x="121896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1" name="PlaceHolder 3"/>
          <p:cNvSpPr>
            <a:spLocks noGrp="1"/>
          </p:cNvSpPr>
          <p:nvPr>
            <p:ph/>
          </p:nvPr>
        </p:nvSpPr>
        <p:spPr>
          <a:xfrm>
            <a:off x="1246320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2" name="PlaceHolder 4"/>
          <p:cNvSpPr>
            <a:spLocks noGrp="1"/>
          </p:cNvSpPr>
          <p:nvPr>
            <p:ph/>
          </p:nvPr>
        </p:nvSpPr>
        <p:spPr>
          <a:xfrm>
            <a:off x="1218960" y="7364520"/>
            <a:ext cx="2194380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2"/>
          </p:nvPr>
        </p:nvSpPr>
        <p:spPr/>
        <p:txBody>
          <a:bodyPr/>
          <a:p>
            <a:fld id="{044FD81F-3802-4FA6-9D4E-B6556BA51B59}" type="slidenum">
              <a:t>&lt;#&gt;</a:t>
            </a:fld>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4" name="PlaceHolder 2"/>
          <p:cNvSpPr>
            <a:spLocks noGrp="1"/>
          </p:cNvSpPr>
          <p:nvPr>
            <p:ph/>
          </p:nvPr>
        </p:nvSpPr>
        <p:spPr>
          <a:xfrm>
            <a:off x="1218960" y="3209400"/>
            <a:ext cx="2194380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5" name="PlaceHolder 3"/>
          <p:cNvSpPr>
            <a:spLocks noGrp="1"/>
          </p:cNvSpPr>
          <p:nvPr>
            <p:ph/>
          </p:nvPr>
        </p:nvSpPr>
        <p:spPr>
          <a:xfrm>
            <a:off x="1218960" y="7364520"/>
            <a:ext cx="2194380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2"/>
          </p:nvPr>
        </p:nvSpPr>
        <p:spPr/>
        <p:txBody>
          <a:bodyPr/>
          <a:p>
            <a:fld id="{792F13A5-86FB-44AC-B300-25E9B5BB3081}" type="slidenum">
              <a:t>&lt;#&gt;</a:t>
            </a:fld>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7" name="PlaceHolder 2"/>
          <p:cNvSpPr>
            <a:spLocks noGrp="1"/>
          </p:cNvSpPr>
          <p:nvPr>
            <p:ph/>
          </p:nvPr>
        </p:nvSpPr>
        <p:spPr>
          <a:xfrm>
            <a:off x="121896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8" name="PlaceHolder 3"/>
          <p:cNvSpPr>
            <a:spLocks noGrp="1"/>
          </p:cNvSpPr>
          <p:nvPr>
            <p:ph/>
          </p:nvPr>
        </p:nvSpPr>
        <p:spPr>
          <a:xfrm>
            <a:off x="1246320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9" name="PlaceHolder 4"/>
          <p:cNvSpPr>
            <a:spLocks noGrp="1"/>
          </p:cNvSpPr>
          <p:nvPr>
            <p:ph/>
          </p:nvPr>
        </p:nvSpPr>
        <p:spPr>
          <a:xfrm>
            <a:off x="121896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0" name="PlaceHolder 5"/>
          <p:cNvSpPr>
            <a:spLocks noGrp="1"/>
          </p:cNvSpPr>
          <p:nvPr>
            <p:ph/>
          </p:nvPr>
        </p:nvSpPr>
        <p:spPr>
          <a:xfrm>
            <a:off x="1246320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sldNum" idx="2"/>
          </p:nvPr>
        </p:nvSpPr>
        <p:spPr/>
        <p:txBody>
          <a:bodyPr/>
          <a:p>
            <a:fld id="{9351ECA5-428A-4C57-BCD7-ED6852A69ED3}" type="slidenum">
              <a:t>&lt;#&gt;</a:t>
            </a:fld>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72" name="PlaceHolder 2"/>
          <p:cNvSpPr>
            <a:spLocks noGrp="1"/>
          </p:cNvSpPr>
          <p:nvPr>
            <p:ph/>
          </p:nvPr>
        </p:nvSpPr>
        <p:spPr>
          <a:xfrm>
            <a:off x="1218960" y="320940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3" name="PlaceHolder 3"/>
          <p:cNvSpPr>
            <a:spLocks noGrp="1"/>
          </p:cNvSpPr>
          <p:nvPr>
            <p:ph/>
          </p:nvPr>
        </p:nvSpPr>
        <p:spPr>
          <a:xfrm>
            <a:off x="8638200" y="320940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4" name="PlaceHolder 4"/>
          <p:cNvSpPr>
            <a:spLocks noGrp="1"/>
          </p:cNvSpPr>
          <p:nvPr>
            <p:ph/>
          </p:nvPr>
        </p:nvSpPr>
        <p:spPr>
          <a:xfrm>
            <a:off x="16057800" y="320940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5" name="PlaceHolder 5"/>
          <p:cNvSpPr>
            <a:spLocks noGrp="1"/>
          </p:cNvSpPr>
          <p:nvPr>
            <p:ph/>
          </p:nvPr>
        </p:nvSpPr>
        <p:spPr>
          <a:xfrm>
            <a:off x="1218960" y="736452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6" name="PlaceHolder 6"/>
          <p:cNvSpPr>
            <a:spLocks noGrp="1"/>
          </p:cNvSpPr>
          <p:nvPr>
            <p:ph/>
          </p:nvPr>
        </p:nvSpPr>
        <p:spPr>
          <a:xfrm>
            <a:off x="8638200" y="736452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7" name="PlaceHolder 7"/>
          <p:cNvSpPr>
            <a:spLocks noGrp="1"/>
          </p:cNvSpPr>
          <p:nvPr>
            <p:ph/>
          </p:nvPr>
        </p:nvSpPr>
        <p:spPr>
          <a:xfrm>
            <a:off x="16057800" y="7364520"/>
            <a:ext cx="70657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sldNum" idx="2"/>
          </p:nvPr>
        </p:nvSpPr>
        <p:spPr/>
        <p:txBody>
          <a:bodyPr/>
          <a:p>
            <a:fld id="{EBEAC7A0-D908-42FF-B429-84AE0C3E472E}" type="slidenum">
              <a:t>&lt;#&gt;</a:t>
            </a:fld>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 name="PlaceHolder 2"/>
          <p:cNvSpPr>
            <a:spLocks noGrp="1"/>
          </p:cNvSpPr>
          <p:nvPr>
            <p:ph/>
          </p:nvPr>
        </p:nvSpPr>
        <p:spPr>
          <a:xfrm>
            <a:off x="1218960" y="3209400"/>
            <a:ext cx="2194380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sldNum" idx="1"/>
          </p:nvPr>
        </p:nvSpPr>
        <p:spPr/>
        <p:txBody>
          <a:bodyPr/>
          <a:p>
            <a:fld id="{E056A875-D2E9-4ADC-9B0D-103FBEC22225}" type="slidenum">
              <a:t>&lt;#&gt;</a:t>
            </a:fld>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8" name="PlaceHolder 2"/>
          <p:cNvSpPr>
            <a:spLocks noGrp="1"/>
          </p:cNvSpPr>
          <p:nvPr>
            <p:ph/>
          </p:nvPr>
        </p:nvSpPr>
        <p:spPr>
          <a:xfrm>
            <a:off x="121896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3"/>
          <p:cNvSpPr>
            <a:spLocks noGrp="1"/>
          </p:cNvSpPr>
          <p:nvPr>
            <p:ph/>
          </p:nvPr>
        </p:nvSpPr>
        <p:spPr>
          <a:xfrm>
            <a:off x="1246320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1"/>
          </p:nvPr>
        </p:nvSpPr>
        <p:spPr/>
        <p:txBody>
          <a:bodyPr/>
          <a:p>
            <a:fld id="{F64313BE-D46E-4336-A325-05FB46819384}" type="slidenum">
              <a:t>&lt;#&gt;</a:t>
            </a:fld>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sldNum" idx="1"/>
          </p:nvPr>
        </p:nvSpPr>
        <p:spPr/>
        <p:txBody>
          <a:bodyPr/>
          <a:p>
            <a:fld id="{F3EDDF1E-9394-4168-B7AA-0F12A9773236}" type="slidenum">
              <a:t>&lt;#&gt;</a:t>
            </a:fld>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1218960" y="547200"/>
            <a:ext cx="2194380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sldNum" idx="1"/>
          </p:nvPr>
        </p:nvSpPr>
        <p:spPr/>
        <p:txBody>
          <a:bodyPr/>
          <a:p>
            <a:fld id="{07302E9E-A930-43E7-9601-85088E7868D5}" type="slidenum">
              <a:t>&lt;#&gt;</a:t>
            </a:fld>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3" name="PlaceHolder 2"/>
          <p:cNvSpPr>
            <a:spLocks noGrp="1"/>
          </p:cNvSpPr>
          <p:nvPr>
            <p:ph/>
          </p:nvPr>
        </p:nvSpPr>
        <p:spPr>
          <a:xfrm>
            <a:off x="121896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 name="PlaceHolder 3"/>
          <p:cNvSpPr>
            <a:spLocks noGrp="1"/>
          </p:cNvSpPr>
          <p:nvPr>
            <p:ph/>
          </p:nvPr>
        </p:nvSpPr>
        <p:spPr>
          <a:xfrm>
            <a:off x="1246320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5" name="PlaceHolder 4"/>
          <p:cNvSpPr>
            <a:spLocks noGrp="1"/>
          </p:cNvSpPr>
          <p:nvPr>
            <p:ph/>
          </p:nvPr>
        </p:nvSpPr>
        <p:spPr>
          <a:xfrm>
            <a:off x="121896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1"/>
          </p:nvPr>
        </p:nvSpPr>
        <p:spPr/>
        <p:txBody>
          <a:bodyPr/>
          <a:p>
            <a:fld id="{153FDA03-D8A5-4D8B-AE5C-21CBAD6DEC1D}" type="slidenum">
              <a:t>&lt;#&gt;</a:t>
            </a:fld>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7" name="PlaceHolder 2"/>
          <p:cNvSpPr>
            <a:spLocks noGrp="1"/>
          </p:cNvSpPr>
          <p:nvPr>
            <p:ph/>
          </p:nvPr>
        </p:nvSpPr>
        <p:spPr>
          <a:xfrm>
            <a:off x="1218960" y="3209400"/>
            <a:ext cx="1070856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8" name="PlaceHolder 3"/>
          <p:cNvSpPr>
            <a:spLocks noGrp="1"/>
          </p:cNvSpPr>
          <p:nvPr>
            <p:ph/>
          </p:nvPr>
        </p:nvSpPr>
        <p:spPr>
          <a:xfrm>
            <a:off x="1246320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 name="PlaceHolder 4"/>
          <p:cNvSpPr>
            <a:spLocks noGrp="1"/>
          </p:cNvSpPr>
          <p:nvPr>
            <p:ph/>
          </p:nvPr>
        </p:nvSpPr>
        <p:spPr>
          <a:xfrm>
            <a:off x="12463200" y="736452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1"/>
          </p:nvPr>
        </p:nvSpPr>
        <p:spPr/>
        <p:txBody>
          <a:bodyPr/>
          <a:p>
            <a:fld id="{3F17C727-E69A-4948-9B83-BDA414E3E0E4}" type="slidenum">
              <a:t>&lt;#&gt;</a:t>
            </a:fld>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21" name="PlaceHolder 2"/>
          <p:cNvSpPr>
            <a:spLocks noGrp="1"/>
          </p:cNvSpPr>
          <p:nvPr>
            <p:ph/>
          </p:nvPr>
        </p:nvSpPr>
        <p:spPr>
          <a:xfrm>
            <a:off x="121896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2" name="PlaceHolder 3"/>
          <p:cNvSpPr>
            <a:spLocks noGrp="1"/>
          </p:cNvSpPr>
          <p:nvPr>
            <p:ph/>
          </p:nvPr>
        </p:nvSpPr>
        <p:spPr>
          <a:xfrm>
            <a:off x="12463200" y="3209400"/>
            <a:ext cx="1070856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3" name="PlaceHolder 4"/>
          <p:cNvSpPr>
            <a:spLocks noGrp="1"/>
          </p:cNvSpPr>
          <p:nvPr>
            <p:ph/>
          </p:nvPr>
        </p:nvSpPr>
        <p:spPr>
          <a:xfrm>
            <a:off x="1218960" y="7364520"/>
            <a:ext cx="2194380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1"/>
          </p:nvPr>
        </p:nvSpPr>
        <p:spPr/>
        <p:txBody>
          <a:bodyPr/>
          <a:p>
            <a:fld id="{6226CDDE-78EB-4BB3-8DE4-30F0C2C48B59}" type="slidenum">
              <a:t>&lt;#&gt;</a:t>
            </a:fld>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3462"/>
        </a:solidFill>
      </p:bgPr>
    </p:bg>
    <p:spTree>
      <p:nvGrpSpPr>
        <p:cNvPr id="1" name=""/>
        <p:cNvGrpSpPr/>
        <p:nvPr/>
      </p:nvGrpSpPr>
      <p:grpSpPr>
        <a:xfrm>
          <a:off x="0" y="0"/>
          <a:ext cx="0" cy="0"/>
          <a:chOff x="0" y="0"/>
          <a:chExt cx="0" cy="0"/>
        </a:xfrm>
      </p:grpSpPr>
      <p:sp>
        <p:nvSpPr>
          <p:cNvPr id="0" name="PlaceHolder 1"/>
          <p:cNvSpPr>
            <a:spLocks noGrp="1"/>
          </p:cNvSpPr>
          <p:nvPr>
            <p:ph type="sldNum" idx="1"/>
          </p:nvPr>
        </p:nvSpPr>
        <p:spPr>
          <a:xfrm>
            <a:off x="12001320" y="13080600"/>
            <a:ext cx="361080" cy="367560"/>
          </a:xfrm>
          <a:prstGeom prst="rect">
            <a:avLst/>
          </a:prstGeom>
          <a:noFill/>
          <a:ln w="0">
            <a:noFill/>
          </a:ln>
        </p:spPr>
        <p:txBody>
          <a:bodyPr lIns="50760" rIns="50760" tIns="50760" bIns="50760" anchor="b">
            <a:noAutofit/>
          </a:bodyPr>
          <a:lstStyle>
            <a:lvl1pP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defRPr b="0" lang="es-AR" sz="2400" spc="-1" strike="noStrike">
                <a:solidFill>
                  <a:srgbClr val="ffffff"/>
                </a:solidFill>
                <a:latin typeface="Times New Roman"/>
                <a:ea typeface="DejaVu Sans"/>
              </a:defRPr>
            </a:lvl1pPr>
          </a:lstStyle>
          <a:p>
            <a:pP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fld id="{E5738F59-A9DF-47A7-BD8F-B25A524C64E3}" type="slidenum">
              <a:rPr b="0" lang="es-AR" sz="2400" spc="-1" strike="noStrike">
                <a:solidFill>
                  <a:srgbClr val="ffffff"/>
                </a:solidFill>
                <a:latin typeface="Times New Roman"/>
                <a:ea typeface="DejaVu Sans"/>
              </a:rPr>
              <a:t>&lt;número&gt;</a:t>
            </a:fld>
            <a:endParaRPr b="0" lang="es-AR" sz="2400" spc="-1" strike="noStrike">
              <a:latin typeface="Times New Roman"/>
            </a:endParaRPr>
          </a:p>
        </p:txBody>
      </p:sp>
      <p:sp>
        <p:nvSpPr>
          <p:cNvPr id="1" name="PlaceHolder 2"/>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2" name="PlaceHolder 3"/>
          <p:cNvSpPr>
            <a:spLocks noGrp="1"/>
          </p:cNvSpPr>
          <p:nvPr>
            <p:ph type="body"/>
          </p:nvPr>
        </p:nvSpPr>
        <p:spPr>
          <a:xfrm>
            <a:off x="1218960" y="3209400"/>
            <a:ext cx="21943800" cy="7954920"/>
          </a:xfrm>
          <a:prstGeom prst="rect">
            <a:avLst/>
          </a:prstGeom>
          <a:noFill/>
          <a:ln w="0">
            <a:noFill/>
          </a:ln>
        </p:spPr>
        <p:txBody>
          <a:bodyPr lIns="0" rIns="0" tIns="0" bIns="0" anchor="t">
            <a:normAutofit/>
          </a:bodyPr>
          <a:p>
            <a:pPr marL="432000" indent="-324000">
              <a:spcBef>
                <a:spcPts val="1417"/>
              </a:spcBef>
              <a:buClr>
                <a:srgbClr val="ffffff"/>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ffffff"/>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ffffff"/>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ffffff"/>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ffffff"/>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ffffff"/>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ffffff"/>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 name="PlaceHolder 1"/>
          <p:cNvSpPr>
            <a:spLocks noGrp="1"/>
          </p:cNvSpPr>
          <p:nvPr>
            <p:ph type="sldNum" idx="2"/>
          </p:nvPr>
        </p:nvSpPr>
        <p:spPr>
          <a:xfrm>
            <a:off x="12001320" y="13080600"/>
            <a:ext cx="361080" cy="367560"/>
          </a:xfrm>
          <a:prstGeom prst="rect">
            <a:avLst/>
          </a:prstGeom>
          <a:noFill/>
          <a:ln w="0">
            <a:noFill/>
          </a:ln>
        </p:spPr>
        <p:txBody>
          <a:bodyPr lIns="50760" rIns="50760" tIns="50760" bIns="50760" anchor="b">
            <a:noAutofit/>
          </a:bodyPr>
          <a:lstStyle>
            <a:lvl1pP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defRPr b="0" lang="es-AR" sz="2400" spc="-1" strike="noStrike">
                <a:solidFill>
                  <a:srgbClr val="000000"/>
                </a:solidFill>
                <a:latin typeface="Times New Roman"/>
                <a:ea typeface="DejaVu Sans"/>
              </a:defRPr>
            </a:lvl1pPr>
          </a:lstStyle>
          <a:p>
            <a:pP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fld id="{75828CE4-511F-4AEC-BD64-26CB4FF53AF8}" type="slidenum">
              <a:rPr b="0" lang="es-AR" sz="2400" spc="-1" strike="noStrike">
                <a:solidFill>
                  <a:srgbClr val="000000"/>
                </a:solidFill>
                <a:latin typeface="Times New Roman"/>
                <a:ea typeface="DejaVu Sans"/>
              </a:rPr>
              <a:t>&lt;número&gt;</a:t>
            </a:fld>
            <a:endParaRPr b="0" lang="es-AR" sz="2400" spc="-1" strike="noStrike">
              <a:latin typeface="Times New Roman"/>
            </a:endParaRPr>
          </a:p>
        </p:txBody>
      </p:sp>
      <p:sp>
        <p:nvSpPr>
          <p:cNvPr id="40" name="PlaceHolder 2"/>
          <p:cNvSpPr>
            <a:spLocks noGrp="1"/>
          </p:cNvSpPr>
          <p:nvPr>
            <p:ph type="title"/>
          </p:nvPr>
        </p:nvSpPr>
        <p:spPr>
          <a:xfrm>
            <a:off x="1218960" y="547200"/>
            <a:ext cx="2194380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41" name="PlaceHolder 3"/>
          <p:cNvSpPr>
            <a:spLocks noGrp="1"/>
          </p:cNvSpPr>
          <p:nvPr>
            <p:ph type="body"/>
          </p:nvPr>
        </p:nvSpPr>
        <p:spPr>
          <a:xfrm>
            <a:off x="1218960" y="3209400"/>
            <a:ext cx="21943800" cy="79549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3.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image" Target="../media/image31.png"/><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9" Type="http://schemas.openxmlformats.org/officeDocument/2006/relationships/slideLayout" Target="../slideLayouts/slideLayout1.xml"/><Relationship Id="rId10"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slideLayout" Target="../slideLayouts/slideLayout13.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39.png"/><Relationship Id="rId2" Type="http://schemas.openxmlformats.org/officeDocument/2006/relationships/image" Target="../media/image40.png"/><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slideLayout" Target="../slideLayouts/slideLayout1.xml"/><Relationship Id="rId10"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13.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image" Target="../media/image49.png"/><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6" Type="http://schemas.openxmlformats.org/officeDocument/2006/relationships/image" Target="../media/image53.png"/><Relationship Id="rId7" Type="http://schemas.openxmlformats.org/officeDocument/2006/relationships/image" Target="../media/image54.png"/><Relationship Id="rId8" Type="http://schemas.openxmlformats.org/officeDocument/2006/relationships/image" Target="../media/image55.png"/><Relationship Id="rId9" Type="http://schemas.openxmlformats.org/officeDocument/2006/relationships/slideLayout" Target="../slideLayouts/slideLayout1.xml"/><Relationship Id="rId10"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56.jpeg"/><Relationship Id="rId2" Type="http://schemas.openxmlformats.org/officeDocument/2006/relationships/slideLayout" Target="../slideLayouts/slideLayout13.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8" Type="http://schemas.openxmlformats.org/officeDocument/2006/relationships/image" Target="../media/image10.png"/><Relationship Id="rId9" Type="http://schemas.openxmlformats.org/officeDocument/2006/relationships/slideLayout" Target="../slideLayouts/slideLayout1.xml"/><Relationship Id="rId10"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image" Target="../media/image58.png"/><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8" Type="http://schemas.openxmlformats.org/officeDocument/2006/relationships/image" Target="../media/image64.png"/><Relationship Id="rId9" Type="http://schemas.openxmlformats.org/officeDocument/2006/relationships/slideLayout" Target="../slideLayouts/slideLayout1.xml"/><Relationship Id="rId10"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65.jpeg"/><Relationship Id="rId2" Type="http://schemas.openxmlformats.org/officeDocument/2006/relationships/slideLayout" Target="../slideLayouts/slideLayout13.xml"/><Relationship Id="rId3"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66.png"/><Relationship Id="rId2" Type="http://schemas.openxmlformats.org/officeDocument/2006/relationships/image" Target="../media/image67.png"/><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6" Type="http://schemas.openxmlformats.org/officeDocument/2006/relationships/image" Target="../media/image71.png"/><Relationship Id="rId7" Type="http://schemas.openxmlformats.org/officeDocument/2006/relationships/image" Target="../media/image72.png"/><Relationship Id="rId8" Type="http://schemas.openxmlformats.org/officeDocument/2006/relationships/image" Target="../media/image73.png"/><Relationship Id="rId9" Type="http://schemas.openxmlformats.org/officeDocument/2006/relationships/slideLayout" Target="../slideLayouts/slideLayout1.xml"/><Relationship Id="rId10"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74.png"/><Relationship Id="rId2" Type="http://schemas.openxmlformats.org/officeDocument/2006/relationships/slideLayout" Target="../slideLayouts/slideLayout13.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image" Target="../media/image76.png"/><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1.png"/><Relationship Id="rId8" Type="http://schemas.openxmlformats.org/officeDocument/2006/relationships/image" Target="../media/image82.png"/><Relationship Id="rId9" Type="http://schemas.openxmlformats.org/officeDocument/2006/relationships/slideLayout" Target="../slideLayouts/slideLayout1.xml"/><Relationship Id="rId10"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83.jpeg"/><Relationship Id="rId2" Type="http://schemas.openxmlformats.org/officeDocument/2006/relationships/slideLayout" Target="../slideLayouts/slideLayout13.xml"/><Relationship Id="rId3"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84.png"/><Relationship Id="rId2" Type="http://schemas.openxmlformats.org/officeDocument/2006/relationships/image" Target="../media/image85.png"/><Relationship Id="rId3" Type="http://schemas.openxmlformats.org/officeDocument/2006/relationships/image" Target="../media/image86.png"/><Relationship Id="rId4" Type="http://schemas.openxmlformats.org/officeDocument/2006/relationships/image" Target="../media/image87.png"/><Relationship Id="rId5" Type="http://schemas.openxmlformats.org/officeDocument/2006/relationships/image" Target="../media/image88.png"/><Relationship Id="rId6" Type="http://schemas.openxmlformats.org/officeDocument/2006/relationships/image" Target="../media/image89.png"/><Relationship Id="rId7" Type="http://schemas.openxmlformats.org/officeDocument/2006/relationships/image" Target="../media/image90.png"/><Relationship Id="rId8" Type="http://schemas.openxmlformats.org/officeDocument/2006/relationships/image" Target="../media/image91.png"/><Relationship Id="rId9" Type="http://schemas.openxmlformats.org/officeDocument/2006/relationships/slideLayout" Target="../slideLayouts/slideLayout1.xml"/><Relationship Id="rId10"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92.png"/><Relationship Id="rId2" Type="http://schemas.openxmlformats.org/officeDocument/2006/relationships/slideLayout" Target="../slideLayouts/slideLayout13.xml"/><Relationship Id="rId3" Type="http://schemas.openxmlformats.org/officeDocument/2006/relationships/notesSlide" Target="../notesSlides/notesSlide31.xml"/>
</Relationships>
</file>

<file path=ppt/slides/_rels/slide32.xml.rels><?xml version="1.0" encoding="UTF-8"?>
<Relationships xmlns="http://schemas.openxmlformats.org/package/2006/relationships"><Relationship Id="rId1" Type="http://schemas.openxmlformats.org/officeDocument/2006/relationships/image" Target="../media/image93.png"/><Relationship Id="rId2" Type="http://schemas.openxmlformats.org/officeDocument/2006/relationships/image" Target="../media/image94.png"/><Relationship Id="rId3" Type="http://schemas.openxmlformats.org/officeDocument/2006/relationships/image" Target="../media/image95.png"/><Relationship Id="rId4" Type="http://schemas.openxmlformats.org/officeDocument/2006/relationships/image" Target="../media/image96.png"/><Relationship Id="rId5" Type="http://schemas.openxmlformats.org/officeDocument/2006/relationships/image" Target="../media/image97.png"/><Relationship Id="rId6" Type="http://schemas.openxmlformats.org/officeDocument/2006/relationships/image" Target="../media/image98.png"/><Relationship Id="rId7" Type="http://schemas.openxmlformats.org/officeDocument/2006/relationships/image" Target="../media/image99.png"/><Relationship Id="rId8" Type="http://schemas.openxmlformats.org/officeDocument/2006/relationships/image" Target="../media/image100.png"/><Relationship Id="rId9" Type="http://schemas.openxmlformats.org/officeDocument/2006/relationships/slideLayout" Target="../slideLayouts/slideLayout1.xml"/><Relationship Id="rId10"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101.png"/><Relationship Id="rId2" Type="http://schemas.openxmlformats.org/officeDocument/2006/relationships/slideLayout" Target="../slideLayouts/slideLayout13.xml"/><Relationship Id="rId3"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image" Target="../media/image102.png"/><Relationship Id="rId2" Type="http://schemas.openxmlformats.org/officeDocument/2006/relationships/image" Target="../media/image103.png"/><Relationship Id="rId3" Type="http://schemas.openxmlformats.org/officeDocument/2006/relationships/image" Target="../media/image104.png"/><Relationship Id="rId4" Type="http://schemas.openxmlformats.org/officeDocument/2006/relationships/image" Target="../media/image105.png"/><Relationship Id="rId5" Type="http://schemas.openxmlformats.org/officeDocument/2006/relationships/image" Target="../media/image106.png"/><Relationship Id="rId6" Type="http://schemas.openxmlformats.org/officeDocument/2006/relationships/image" Target="../media/image107.png"/><Relationship Id="rId7" Type="http://schemas.openxmlformats.org/officeDocument/2006/relationships/image" Target="../media/image108.png"/><Relationship Id="rId8" Type="http://schemas.openxmlformats.org/officeDocument/2006/relationships/image" Target="../media/image109.png"/><Relationship Id="rId9" Type="http://schemas.openxmlformats.org/officeDocument/2006/relationships/slideLayout" Target="../slideLayouts/slideLayout1.xml"/><Relationship Id="rId10"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110.jpeg"/><Relationship Id="rId2" Type="http://schemas.openxmlformats.org/officeDocument/2006/relationships/slideLayout" Target="../slideLayouts/slideLayout13.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image" Target="../media/image113.png"/><Relationship Id="rId4" Type="http://schemas.openxmlformats.org/officeDocument/2006/relationships/image" Target="../media/image114.png"/><Relationship Id="rId5" Type="http://schemas.openxmlformats.org/officeDocument/2006/relationships/image" Target="../media/image115.png"/><Relationship Id="rId6" Type="http://schemas.openxmlformats.org/officeDocument/2006/relationships/image" Target="../media/image116.png"/><Relationship Id="rId7" Type="http://schemas.openxmlformats.org/officeDocument/2006/relationships/image" Target="../media/image117.png"/><Relationship Id="rId8" Type="http://schemas.openxmlformats.org/officeDocument/2006/relationships/image" Target="../media/image118.png"/><Relationship Id="rId9" Type="http://schemas.openxmlformats.org/officeDocument/2006/relationships/slideLayout" Target="../slideLayouts/slideLayout1.xml"/><Relationship Id="rId10" Type="http://schemas.openxmlformats.org/officeDocument/2006/relationships/notesSlide" Target="../notesSlides/notesSlide38.xml"/>
</Relationships>
</file>

<file path=ppt/slides/_rels/slide39.xml.rels><?xml version="1.0" encoding="UTF-8"?>
<Relationships xmlns="http://schemas.openxmlformats.org/package/2006/relationships"><Relationship Id="rId1" Type="http://schemas.openxmlformats.org/officeDocument/2006/relationships/image" Target="../media/image119.png"/><Relationship Id="rId2" Type="http://schemas.openxmlformats.org/officeDocument/2006/relationships/slideLayout" Target="../slideLayouts/slideLayout13.xml"/><Relationship Id="rId3" Type="http://schemas.openxmlformats.org/officeDocument/2006/relationships/notesSlide" Target="../notesSlides/notesSlide39.xml"/>
</Relationships>
</file>

<file path=ppt/slides/_rels/slide4.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3.xml"/><Relationship Id="rId3"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120.jpeg"/><Relationship Id="rId2" Type="http://schemas.openxmlformats.org/officeDocument/2006/relationships/slideLayout" Target="../slideLayouts/slideLayout13.xml"/><Relationship Id="rId3" Type="http://schemas.openxmlformats.org/officeDocument/2006/relationships/notesSlide" Target="../notesSlides/notesSlide40.xml"/>
</Relationships>
</file>

<file path=ppt/slides/_rels/slide41.xml.rels><?xml version="1.0" encoding="UTF-8"?>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image" Target="../media/image123.png"/><Relationship Id="rId4" Type="http://schemas.openxmlformats.org/officeDocument/2006/relationships/image" Target="../media/image124.png"/><Relationship Id="rId5" Type="http://schemas.openxmlformats.org/officeDocument/2006/relationships/image" Target="../media/image125.png"/><Relationship Id="rId6" Type="http://schemas.openxmlformats.org/officeDocument/2006/relationships/image" Target="../media/image126.png"/><Relationship Id="rId7" Type="http://schemas.openxmlformats.org/officeDocument/2006/relationships/image" Target="../media/image127.png"/><Relationship Id="rId8" Type="http://schemas.openxmlformats.org/officeDocument/2006/relationships/image" Target="../media/image128.png"/><Relationship Id="rId9" Type="http://schemas.openxmlformats.org/officeDocument/2006/relationships/slideLayout" Target="../slideLayouts/slideLayout1.xml"/><Relationship Id="rId10" Type="http://schemas.openxmlformats.org/officeDocument/2006/relationships/notesSlide" Target="../notesSlides/notesSlide41.xml"/>
</Relationships>
</file>

<file path=ppt/slides/_rels/slide5.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slideLayout" Target="../slideLayouts/slideLayout1.xml"/><Relationship Id="rId10"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slideLayout" Target="../slideLayouts/slideLayout13.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slideLayout" Target="../slideLayouts/slideLayout1.xml"/><Relationship Id="rId10"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ebd00"/>
        </a:solidFill>
      </p:bgPr>
    </p:bg>
    <p:spTree>
      <p:nvGrpSpPr>
        <p:cNvPr id="1" name=""/>
        <p:cNvGrpSpPr/>
        <p:nvPr/>
      </p:nvGrpSpPr>
      <p:grpSpPr>
        <a:xfrm>
          <a:off x="0" y="0"/>
          <a:ext cx="0" cy="0"/>
          <a:chOff x="0" y="0"/>
          <a:chExt cx="0" cy="0"/>
        </a:xfrm>
      </p:grpSpPr>
      <p:sp>
        <p:nvSpPr>
          <p:cNvPr id="84" name=""/>
          <p:cNvSpPr/>
          <p:nvPr/>
        </p:nvSpPr>
        <p:spPr>
          <a:xfrm>
            <a:off x="685800" y="1460520"/>
            <a:ext cx="21959280" cy="29916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5300" spc="-1" strike="noStrike">
                <a:solidFill>
                  <a:srgbClr val="000000"/>
                </a:solidFill>
                <a:latin typeface="Avenir Heavy"/>
                <a:ea typeface="Avenir Heavy"/>
              </a:rPr>
              <a:t>El juego de los apagones</a:t>
            </a:r>
            <a:endParaRPr b="0" lang="es-AR" sz="15300" spc="-1" strike="noStrike">
              <a:latin typeface="Arial"/>
            </a:endParaRPr>
          </a:p>
        </p:txBody>
      </p:sp>
      <p:pic>
        <p:nvPicPr>
          <p:cNvPr id="85" name="" descr=""/>
          <p:cNvPicPr/>
          <p:nvPr/>
        </p:nvPicPr>
        <p:blipFill>
          <a:blip r:embed="rId1"/>
          <a:stretch/>
        </p:blipFill>
        <p:spPr>
          <a:xfrm>
            <a:off x="8175600" y="5576760"/>
            <a:ext cx="8098560" cy="8098920"/>
          </a:xfrm>
          <a:prstGeom prst="rect">
            <a:avLst/>
          </a:prstGeom>
          <a:ln w="0">
            <a:noFill/>
          </a:ln>
        </p:spPr>
      </p:pic>
      <p:sp>
        <p:nvSpPr>
          <p:cNvPr id="86" name=""/>
          <p:cNvSpPr/>
          <p:nvPr/>
        </p:nvSpPr>
        <p:spPr>
          <a:xfrm>
            <a:off x="15765480" y="4015080"/>
            <a:ext cx="1378800" cy="1929240"/>
          </a:xfrm>
          <a:prstGeom prst="rect">
            <a:avLst/>
          </a:prstGeom>
          <a:noFill/>
          <a:ln w="0">
            <a:noFill/>
          </a:ln>
        </p:spPr>
        <p:style>
          <a:lnRef idx="0"/>
          <a:fillRef idx="0"/>
          <a:effectRef idx="0"/>
          <a:fontRef idx="minor"/>
        </p:style>
        <p:txBody>
          <a:bodyPr wrap="none" lIns="50760" rIns="50760" tIns="50760" bIns="50760" anchor="ctr">
            <a:spAutoFit/>
          </a:bodyPr>
          <a:p>
            <a:pPr algn="ct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0" lang="es-ES" sz="12000" spc="-1" strike="noStrike">
                <a:solidFill>
                  <a:srgbClr val="b72214"/>
                </a:solidFill>
                <a:latin typeface="Jolly Lodger"/>
                <a:ea typeface="Jolly Lodger"/>
              </a:rPr>
              <a:t>^</a:t>
            </a:r>
            <a:endParaRPr b="0" lang="es-AR" sz="12000" spc="-1" strike="noStrike">
              <a:latin typeface="Arial"/>
            </a:endParaRPr>
          </a:p>
        </p:txBody>
      </p:sp>
      <p:sp>
        <p:nvSpPr>
          <p:cNvPr id="87" name=""/>
          <p:cNvSpPr/>
          <p:nvPr/>
        </p:nvSpPr>
        <p:spPr>
          <a:xfrm rot="21300000">
            <a:off x="14898600" y="4710960"/>
            <a:ext cx="6408360" cy="1472400"/>
          </a:xfrm>
          <a:prstGeom prst="rect">
            <a:avLst/>
          </a:prstGeom>
          <a:noFill/>
          <a:ln w="0">
            <a:noFill/>
          </a:ln>
        </p:spPr>
        <p:style>
          <a:lnRef idx="0"/>
          <a:fillRef idx="0"/>
          <a:effectRef idx="0"/>
          <a:fontRef idx="minor"/>
        </p:style>
        <p:txBody>
          <a:bodyPr wrap="none" lIns="50760" rIns="50760" tIns="50760" bIns="50760" anchor="ctr">
            <a:spAutoFit/>
          </a:bodyPr>
          <a:p>
            <a:pPr algn="ct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0" lang="es-ES" sz="9000" spc="-1" strike="noStrike">
                <a:solidFill>
                  <a:srgbClr val="b72214"/>
                </a:solidFill>
                <a:latin typeface="Averia Sans Libre Light"/>
                <a:ea typeface="Averia Sans Libre Light"/>
              </a:rPr>
              <a:t>de internet</a:t>
            </a:r>
            <a:endParaRPr b="0" lang="es-AR" sz="9000" spc="-1" strike="noStrike">
              <a:latin typeface="Arial"/>
            </a:endParaRPr>
          </a:p>
        </p:txBody>
      </p:sp>
      <p:pic>
        <p:nvPicPr>
          <p:cNvPr id="88" name="" descr=""/>
          <p:cNvPicPr/>
          <p:nvPr/>
        </p:nvPicPr>
        <p:blipFill>
          <a:blip r:embed="rId2"/>
          <a:stretch/>
        </p:blipFill>
        <p:spPr>
          <a:xfrm>
            <a:off x="18600840" y="10437840"/>
            <a:ext cx="5239440" cy="2729880"/>
          </a:xfrm>
          <a:prstGeom prst="rect">
            <a:avLst/>
          </a:prstGeom>
          <a:ln w="0">
            <a:noFill/>
          </a:ln>
        </p:spPr>
      </p:pic>
      <p:sp>
        <p:nvSpPr>
          <p:cNvPr id="89" name=""/>
          <p:cNvSpPr/>
          <p:nvPr/>
        </p:nvSpPr>
        <p:spPr>
          <a:xfrm>
            <a:off x="685800" y="11887200"/>
            <a:ext cx="9138600" cy="680400"/>
          </a:xfrm>
          <a:prstGeom prst="rect">
            <a:avLst/>
          </a:prstGeom>
          <a:noFill/>
          <a:ln w="0">
            <a:noFill/>
          </a:ln>
        </p:spPr>
        <p:style>
          <a:lnRef idx="0"/>
          <a:fillRef idx="0"/>
          <a:effectRef idx="0"/>
          <a:fontRef idx="minor"/>
        </p:style>
        <p:txBody>
          <a:bodyPr lIns="90000" rIns="90000" tIns="45000" bIns="45000" anchor="t">
            <a:noAutofit/>
          </a:bodyPr>
          <a:p>
            <a:pP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0" lang="es-AR" sz="4200" spc="-1" strike="noStrike">
                <a:solidFill>
                  <a:srgbClr val="000000"/>
                </a:solidFill>
                <a:latin typeface="Arial"/>
                <a:ea typeface="DejaVu Sans"/>
              </a:rPr>
              <a:t>https://shutdowngame.apc.org/es/</a:t>
            </a:r>
            <a:endParaRPr b="0" lang="es-AR" sz="42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36"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137"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138" name="" descr=""/>
          <p:cNvPicPr/>
          <p:nvPr/>
        </p:nvPicPr>
        <p:blipFill>
          <a:blip r:embed="rId1"/>
          <a:stretch/>
        </p:blipFill>
        <p:spPr>
          <a:xfrm>
            <a:off x="79200" y="0"/>
            <a:ext cx="24193080" cy="1440108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39"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140" name="" descr=""/>
          <p:cNvPicPr/>
          <p:nvPr/>
        </p:nvPicPr>
        <p:blipFill>
          <a:blip r:embed="rId1"/>
          <a:stretch/>
        </p:blipFill>
        <p:spPr>
          <a:xfrm>
            <a:off x="5715000" y="3003480"/>
            <a:ext cx="3171240" cy="4506120"/>
          </a:xfrm>
          <a:prstGeom prst="rect">
            <a:avLst/>
          </a:prstGeom>
          <a:ln w="0">
            <a:noFill/>
          </a:ln>
        </p:spPr>
      </p:pic>
      <p:pic>
        <p:nvPicPr>
          <p:cNvPr id="141" name="" descr=""/>
          <p:cNvPicPr/>
          <p:nvPr/>
        </p:nvPicPr>
        <p:blipFill>
          <a:blip r:embed="rId2"/>
          <a:stretch/>
        </p:blipFill>
        <p:spPr>
          <a:xfrm>
            <a:off x="9005760" y="2976480"/>
            <a:ext cx="3179160" cy="4515840"/>
          </a:xfrm>
          <a:prstGeom prst="rect">
            <a:avLst/>
          </a:prstGeom>
          <a:ln w="0">
            <a:noFill/>
          </a:ln>
        </p:spPr>
      </p:pic>
      <p:pic>
        <p:nvPicPr>
          <p:cNvPr id="142" name="" descr=""/>
          <p:cNvPicPr/>
          <p:nvPr/>
        </p:nvPicPr>
        <p:blipFill>
          <a:blip r:embed="rId3"/>
          <a:stretch/>
        </p:blipFill>
        <p:spPr>
          <a:xfrm>
            <a:off x="12344400" y="2971800"/>
            <a:ext cx="3210840" cy="4561920"/>
          </a:xfrm>
          <a:prstGeom prst="rect">
            <a:avLst/>
          </a:prstGeom>
          <a:ln w="0">
            <a:noFill/>
          </a:ln>
        </p:spPr>
      </p:pic>
      <p:pic>
        <p:nvPicPr>
          <p:cNvPr id="143" name="" descr=""/>
          <p:cNvPicPr/>
          <p:nvPr/>
        </p:nvPicPr>
        <p:blipFill>
          <a:blip r:embed="rId4"/>
          <a:stretch/>
        </p:blipFill>
        <p:spPr>
          <a:xfrm>
            <a:off x="15727320" y="2971800"/>
            <a:ext cx="3193200" cy="4536360"/>
          </a:xfrm>
          <a:prstGeom prst="rect">
            <a:avLst/>
          </a:prstGeom>
          <a:ln w="0">
            <a:noFill/>
          </a:ln>
        </p:spPr>
      </p:pic>
      <p:pic>
        <p:nvPicPr>
          <p:cNvPr id="144" name="" descr=""/>
          <p:cNvPicPr/>
          <p:nvPr/>
        </p:nvPicPr>
        <p:blipFill>
          <a:blip r:embed="rId5"/>
          <a:stretch/>
        </p:blipFill>
        <p:spPr>
          <a:xfrm>
            <a:off x="19131120" y="7772400"/>
            <a:ext cx="3189960" cy="4533120"/>
          </a:xfrm>
          <a:prstGeom prst="rect">
            <a:avLst/>
          </a:prstGeom>
          <a:ln w="0">
            <a:noFill/>
          </a:ln>
        </p:spPr>
      </p:pic>
      <p:pic>
        <p:nvPicPr>
          <p:cNvPr id="145" name="" descr=""/>
          <p:cNvPicPr/>
          <p:nvPr/>
        </p:nvPicPr>
        <p:blipFill>
          <a:blip r:embed="rId6"/>
          <a:stretch/>
        </p:blipFill>
        <p:spPr>
          <a:xfrm>
            <a:off x="19113480" y="2971800"/>
            <a:ext cx="3210840" cy="4561920"/>
          </a:xfrm>
          <a:prstGeom prst="rect">
            <a:avLst/>
          </a:prstGeom>
          <a:ln w="0">
            <a:noFill/>
          </a:ln>
        </p:spPr>
      </p:pic>
      <p:pic>
        <p:nvPicPr>
          <p:cNvPr id="146" name="" descr=""/>
          <p:cNvPicPr/>
          <p:nvPr/>
        </p:nvPicPr>
        <p:blipFill>
          <a:blip r:embed="rId7"/>
          <a:stretch/>
        </p:blipFill>
        <p:spPr>
          <a:xfrm>
            <a:off x="5734080" y="7772400"/>
            <a:ext cx="3171240" cy="4506120"/>
          </a:xfrm>
          <a:prstGeom prst="rect">
            <a:avLst/>
          </a:prstGeom>
          <a:ln w="0">
            <a:noFill/>
          </a:ln>
        </p:spPr>
      </p:pic>
      <p:pic>
        <p:nvPicPr>
          <p:cNvPr id="147" name="" descr=""/>
          <p:cNvPicPr/>
          <p:nvPr/>
        </p:nvPicPr>
        <p:blipFill>
          <a:blip r:embed="rId8"/>
          <a:stretch/>
        </p:blipFill>
        <p:spPr>
          <a:xfrm>
            <a:off x="12323880" y="7772400"/>
            <a:ext cx="3210840" cy="4561920"/>
          </a:xfrm>
          <a:prstGeom prst="rect">
            <a:avLst/>
          </a:prstGeom>
          <a:ln w="0">
            <a:noFill/>
          </a:ln>
        </p:spPr>
      </p:pic>
      <p:sp>
        <p:nvSpPr>
          <p:cNvPr id="148" name="PlaceHolder 10"/>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72214"/>
        </a:solidFill>
      </p:bgPr>
    </p:bg>
    <p:spTree>
      <p:nvGrpSpPr>
        <p:cNvPr id="1" name=""/>
        <p:cNvGrpSpPr/>
        <p:nvPr/>
      </p:nvGrpSpPr>
      <p:grpSpPr>
        <a:xfrm>
          <a:off x="0" y="0"/>
          <a:ext cx="0" cy="0"/>
          <a:chOff x="0" y="0"/>
          <a:chExt cx="0" cy="0"/>
        </a:xfrm>
      </p:grpSpPr>
      <p:sp>
        <p:nvSpPr>
          <p:cNvPr id="149"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0100" spc="-1" strike="noStrike">
                <a:solidFill>
                  <a:srgbClr val="ffffff"/>
                </a:solidFill>
                <a:latin typeface="Avenir Heavy"/>
                <a:ea typeface="Avenir Heavy"/>
              </a:rPr>
              <a:t>Escenario 4: BLOQUEO DEL TRÁFICO </a:t>
            </a:r>
            <a:endParaRPr b="0" lang="es-AR" sz="101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endParaRPr b="0" lang="es-AR" sz="10100" spc="-1" strike="noStrike">
              <a:latin typeface="Arial"/>
            </a:endParaRPr>
          </a:p>
        </p:txBody>
      </p:sp>
      <p:sp>
        <p:nvSpPr>
          <p:cNvPr id="150" name=""/>
          <p:cNvSpPr/>
          <p:nvPr/>
        </p:nvSpPr>
        <p:spPr>
          <a:xfrm>
            <a:off x="1143000" y="4403880"/>
            <a:ext cx="2151936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554040" indent="-554040">
              <a:lnSpc>
                <a:spcPct val="90000"/>
              </a:lnSpc>
              <a:spcBef>
                <a:spcPts val="4025"/>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488400"/>
              </a:tabLst>
            </a:pPr>
            <a:r>
              <a:rPr b="0" lang="es-ES" sz="6400" spc="-1" strike="noStrike">
                <a:solidFill>
                  <a:srgbClr val="ffffff"/>
                </a:solidFill>
                <a:latin typeface="Avenir Book"/>
                <a:ea typeface="Avenir Book"/>
              </a:rPr>
              <a:t>El gobierno no quiere que accedas a un sitio web extranjero con cierta información. </a:t>
            </a:r>
            <a:endParaRPr b="0" lang="es-AR" sz="6400" spc="-1" strike="noStrike">
              <a:latin typeface="Arial"/>
            </a:endParaRPr>
          </a:p>
          <a:p>
            <a:pPr marL="554040" indent="-554040">
              <a:lnSpc>
                <a:spcPct val="90000"/>
              </a:lnSpc>
              <a:spcBef>
                <a:spcPts val="4025"/>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488400"/>
              </a:tabLst>
            </a:pPr>
            <a:r>
              <a:rPr b="0" lang="es-ES" sz="6400" spc="-1" strike="noStrike">
                <a:solidFill>
                  <a:srgbClr val="ffffff"/>
                </a:solidFill>
                <a:latin typeface="Avenir Book"/>
                <a:ea typeface="Avenir Book"/>
              </a:rPr>
              <a:t>Ha ordenado a todos los proveedores de servicios de Internet (ISP) de tu país que eliminen el tráfico destinado a la dirección IP de este sitio.</a:t>
            </a:r>
            <a:endParaRPr b="0" lang="es-AR" sz="6400" spc="-1" strike="noStrike">
              <a:latin typeface="Arial"/>
            </a:endParaRPr>
          </a:p>
          <a:p>
            <a:pPr marL="554040" indent="-554040">
              <a:lnSpc>
                <a:spcPct val="90000"/>
              </a:lnSpc>
              <a:spcBef>
                <a:spcPts val="4025"/>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488400"/>
              </a:tabLst>
            </a:pPr>
            <a:r>
              <a:rPr b="0" lang="es-ES" sz="6400" spc="-1" strike="noStrike">
                <a:solidFill>
                  <a:srgbClr val="ffffff"/>
                </a:solidFill>
                <a:latin typeface="Avenir Book"/>
                <a:ea typeface="Avenir Book"/>
              </a:rPr>
              <a:t>¿Qué carta utilizas para poder acceder a este sitio?</a:t>
            </a:r>
            <a:endParaRPr b="0" lang="es-AR" sz="6400" spc="-1" strike="noStrike">
              <a:latin typeface="Arial"/>
            </a:endParaRPr>
          </a:p>
        </p:txBody>
      </p:sp>
      <p:sp>
        <p:nvSpPr>
          <p:cNvPr id="151" name=""/>
          <p:cNvSpPr/>
          <p:nvPr/>
        </p:nvSpPr>
        <p:spPr>
          <a:xfrm>
            <a:off x="4633560" y="2797560"/>
            <a:ext cx="139680" cy="283320"/>
          </a:xfrm>
          <a:prstGeom prst="rect">
            <a:avLst/>
          </a:prstGeom>
          <a:noFill/>
          <a:ln w="0">
            <a:noFill/>
          </a:ln>
        </p:spPr>
        <p:style>
          <a:lnRef idx="0"/>
          <a:fillRef idx="0"/>
          <a:effectRef idx="0"/>
          <a:fontRef idx="minor"/>
        </p:style>
        <p:txBody>
          <a:bodyPr wrap="none" lIns="50760" rIns="50760" tIns="50760" bIns="50760" anchor="ctr">
            <a:spAutoFit/>
          </a:bodyPr>
          <a:p>
            <a:pP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0" lang="es-ES" sz="1200" spc="-1" strike="noStrike">
                <a:solidFill>
                  <a:srgbClr val="000000"/>
                </a:solidFill>
                <a:latin typeface="Times New Roman"/>
                <a:ea typeface="Times New Roman"/>
              </a:rPr>
              <a:t> </a:t>
            </a:r>
            <a:endParaRPr b="0" lang="es-AR" sz="12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52"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153"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154" name="" descr=""/>
          <p:cNvPicPr/>
          <p:nvPr/>
        </p:nvPicPr>
        <p:blipFill>
          <a:blip r:embed="rId1"/>
          <a:stretch/>
        </p:blipFill>
        <p:spPr>
          <a:xfrm>
            <a:off x="79200" y="0"/>
            <a:ext cx="24193080" cy="14401080"/>
          </a:xfrm>
          <a:prstGeom prst="rect">
            <a:avLst/>
          </a:prstGeom>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55"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156" name="" descr=""/>
          <p:cNvPicPr/>
          <p:nvPr/>
        </p:nvPicPr>
        <p:blipFill>
          <a:blip r:embed="rId1"/>
          <a:stretch/>
        </p:blipFill>
        <p:spPr>
          <a:xfrm>
            <a:off x="5715000" y="3003480"/>
            <a:ext cx="3171240" cy="4506120"/>
          </a:xfrm>
          <a:prstGeom prst="rect">
            <a:avLst/>
          </a:prstGeom>
          <a:ln w="0">
            <a:noFill/>
          </a:ln>
        </p:spPr>
      </p:pic>
      <p:pic>
        <p:nvPicPr>
          <p:cNvPr id="157" name="" descr=""/>
          <p:cNvPicPr/>
          <p:nvPr/>
        </p:nvPicPr>
        <p:blipFill>
          <a:blip r:embed="rId2"/>
          <a:stretch/>
        </p:blipFill>
        <p:spPr>
          <a:xfrm>
            <a:off x="9005760" y="2976480"/>
            <a:ext cx="3179160" cy="4515840"/>
          </a:xfrm>
          <a:prstGeom prst="rect">
            <a:avLst/>
          </a:prstGeom>
          <a:ln w="0">
            <a:noFill/>
          </a:ln>
        </p:spPr>
      </p:pic>
      <p:pic>
        <p:nvPicPr>
          <p:cNvPr id="158" name="" descr=""/>
          <p:cNvPicPr/>
          <p:nvPr/>
        </p:nvPicPr>
        <p:blipFill>
          <a:blip r:embed="rId3"/>
          <a:stretch/>
        </p:blipFill>
        <p:spPr>
          <a:xfrm>
            <a:off x="12344400" y="2971800"/>
            <a:ext cx="3210840" cy="4561920"/>
          </a:xfrm>
          <a:prstGeom prst="rect">
            <a:avLst/>
          </a:prstGeom>
          <a:ln w="0">
            <a:noFill/>
          </a:ln>
        </p:spPr>
      </p:pic>
      <p:pic>
        <p:nvPicPr>
          <p:cNvPr id="159" name="" descr=""/>
          <p:cNvPicPr/>
          <p:nvPr/>
        </p:nvPicPr>
        <p:blipFill>
          <a:blip r:embed="rId4"/>
          <a:stretch/>
        </p:blipFill>
        <p:spPr>
          <a:xfrm>
            <a:off x="15727320" y="2971800"/>
            <a:ext cx="3193200" cy="4536360"/>
          </a:xfrm>
          <a:prstGeom prst="rect">
            <a:avLst/>
          </a:prstGeom>
          <a:ln w="0">
            <a:noFill/>
          </a:ln>
        </p:spPr>
      </p:pic>
      <p:pic>
        <p:nvPicPr>
          <p:cNvPr id="160" name="" descr=""/>
          <p:cNvPicPr/>
          <p:nvPr/>
        </p:nvPicPr>
        <p:blipFill>
          <a:blip r:embed="rId5"/>
          <a:stretch/>
        </p:blipFill>
        <p:spPr>
          <a:xfrm>
            <a:off x="19131120" y="7772400"/>
            <a:ext cx="3189960" cy="4533120"/>
          </a:xfrm>
          <a:prstGeom prst="rect">
            <a:avLst/>
          </a:prstGeom>
          <a:ln w="0">
            <a:noFill/>
          </a:ln>
        </p:spPr>
      </p:pic>
      <p:pic>
        <p:nvPicPr>
          <p:cNvPr id="161" name="" descr=""/>
          <p:cNvPicPr/>
          <p:nvPr/>
        </p:nvPicPr>
        <p:blipFill>
          <a:blip r:embed="rId6"/>
          <a:stretch/>
        </p:blipFill>
        <p:spPr>
          <a:xfrm>
            <a:off x="19113480" y="2971800"/>
            <a:ext cx="3210840" cy="4561920"/>
          </a:xfrm>
          <a:prstGeom prst="rect">
            <a:avLst/>
          </a:prstGeom>
          <a:ln w="0">
            <a:noFill/>
          </a:ln>
        </p:spPr>
      </p:pic>
      <p:pic>
        <p:nvPicPr>
          <p:cNvPr id="162" name="" descr=""/>
          <p:cNvPicPr/>
          <p:nvPr/>
        </p:nvPicPr>
        <p:blipFill>
          <a:blip r:embed="rId7"/>
          <a:stretch/>
        </p:blipFill>
        <p:spPr>
          <a:xfrm>
            <a:off x="5734080" y="7772400"/>
            <a:ext cx="3171240" cy="4506120"/>
          </a:xfrm>
          <a:prstGeom prst="rect">
            <a:avLst/>
          </a:prstGeom>
          <a:ln w="0">
            <a:noFill/>
          </a:ln>
        </p:spPr>
      </p:pic>
      <p:pic>
        <p:nvPicPr>
          <p:cNvPr id="163" name="" descr=""/>
          <p:cNvPicPr/>
          <p:nvPr/>
        </p:nvPicPr>
        <p:blipFill>
          <a:blip r:embed="rId8"/>
          <a:stretch/>
        </p:blipFill>
        <p:spPr>
          <a:xfrm>
            <a:off x="12323880" y="7772400"/>
            <a:ext cx="3210840" cy="4561920"/>
          </a:xfrm>
          <a:prstGeom prst="rect">
            <a:avLst/>
          </a:prstGeom>
          <a:ln w="0">
            <a:noFill/>
          </a:ln>
        </p:spPr>
      </p:pic>
      <p:sp>
        <p:nvSpPr>
          <p:cNvPr id="164" name="PlaceHolder 13"/>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165"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500" spc="-1" strike="noStrike">
                <a:solidFill>
                  <a:srgbClr val="ffffff"/>
                </a:solidFill>
                <a:latin typeface="Avenir Heavy"/>
                <a:ea typeface="Avenir Heavy"/>
              </a:rPr>
              <a:t>Escenario 5:  FILTRADO DE DNS (TAMBIÉN LLAMADO SECUESTRO, ENVENENAMIENTO O SUPLANTACIÓN DE DNS)  </a:t>
            </a:r>
            <a:endParaRPr b="0" lang="es-AR" sz="75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endParaRPr b="0" lang="es-AR" sz="7500" spc="-1" strike="noStrike">
              <a:latin typeface="Arial"/>
            </a:endParaRPr>
          </a:p>
        </p:txBody>
      </p:sp>
      <p:sp>
        <p:nvSpPr>
          <p:cNvPr id="166" name=""/>
          <p:cNvSpPr/>
          <p:nvPr/>
        </p:nvSpPr>
        <p:spPr>
          <a:xfrm>
            <a:off x="1206360" y="387828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500" spc="-1" strike="noStrike">
                <a:solidFill>
                  <a:srgbClr val="ffffff"/>
                </a:solidFill>
                <a:latin typeface="Avenir Book"/>
                <a:ea typeface="Avenir Book"/>
              </a:rPr>
              <a:t>El gobierno ha ordenado a todos los proveedores de Internet (ISP) nacionales que cambien la resolución DNS de un dominio de internet por donde se podría haber accedido a un sitio de protesta.</a:t>
            </a:r>
            <a:endParaRPr b="0" lang="es-AR" sz="65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500" spc="-1" strike="noStrike">
                <a:solidFill>
                  <a:srgbClr val="ffffff"/>
                </a:solidFill>
                <a:latin typeface="Avenir Book"/>
                <a:ea typeface="Avenir Book"/>
              </a:rPr>
              <a:t> </a:t>
            </a:r>
            <a:r>
              <a:rPr b="0" lang="es-ES" sz="6500" spc="-1" strike="noStrike">
                <a:solidFill>
                  <a:srgbClr val="ffffff"/>
                </a:solidFill>
                <a:latin typeface="Avenir Book"/>
                <a:ea typeface="Avenir Book"/>
              </a:rPr>
              <a:t>Cuando intentas acceder al sitio, te envía a un sitio falso administrado por el gobierno.</a:t>
            </a:r>
            <a:endParaRPr b="0" lang="es-AR" sz="65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500" spc="-1" strike="noStrike">
                <a:solidFill>
                  <a:srgbClr val="ffffff"/>
                </a:solidFill>
                <a:latin typeface="Avenir Book"/>
                <a:ea typeface="Avenir Book"/>
              </a:rPr>
              <a:t>¿Qué carta utilizas para poder acceder al sitio de la protesta?</a:t>
            </a:r>
            <a:endParaRPr b="0" lang="es-AR" sz="65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7"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168"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169" name="" descr=""/>
          <p:cNvPicPr/>
          <p:nvPr/>
        </p:nvPicPr>
        <p:blipFill>
          <a:blip r:embed="rId1"/>
          <a:stretch/>
        </p:blipFill>
        <p:spPr>
          <a:xfrm>
            <a:off x="0" y="0"/>
            <a:ext cx="24230880" cy="14421600"/>
          </a:xfrm>
          <a:prstGeom prst="rect">
            <a:avLst/>
          </a:prstGeom>
          <a:ln w="0">
            <a:noFill/>
          </a:ln>
        </p:spPr>
      </p:pic>
      <p:sp>
        <p:nvSpPr>
          <p:cNvPr id="170"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171"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72"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173" name="" descr=""/>
          <p:cNvPicPr/>
          <p:nvPr/>
        </p:nvPicPr>
        <p:blipFill>
          <a:blip r:embed="rId1"/>
          <a:stretch/>
        </p:blipFill>
        <p:spPr>
          <a:xfrm>
            <a:off x="5715000" y="3003480"/>
            <a:ext cx="3171240" cy="4506120"/>
          </a:xfrm>
          <a:prstGeom prst="rect">
            <a:avLst/>
          </a:prstGeom>
          <a:ln w="0">
            <a:noFill/>
          </a:ln>
        </p:spPr>
      </p:pic>
      <p:pic>
        <p:nvPicPr>
          <p:cNvPr id="174" name="" descr=""/>
          <p:cNvPicPr/>
          <p:nvPr/>
        </p:nvPicPr>
        <p:blipFill>
          <a:blip r:embed="rId2"/>
          <a:stretch/>
        </p:blipFill>
        <p:spPr>
          <a:xfrm>
            <a:off x="9005760" y="2976480"/>
            <a:ext cx="3179160" cy="4515840"/>
          </a:xfrm>
          <a:prstGeom prst="rect">
            <a:avLst/>
          </a:prstGeom>
          <a:ln w="0">
            <a:noFill/>
          </a:ln>
        </p:spPr>
      </p:pic>
      <p:pic>
        <p:nvPicPr>
          <p:cNvPr id="175" name="" descr=""/>
          <p:cNvPicPr/>
          <p:nvPr/>
        </p:nvPicPr>
        <p:blipFill>
          <a:blip r:embed="rId3"/>
          <a:stretch/>
        </p:blipFill>
        <p:spPr>
          <a:xfrm>
            <a:off x="12344400" y="2971800"/>
            <a:ext cx="3210840" cy="4561920"/>
          </a:xfrm>
          <a:prstGeom prst="rect">
            <a:avLst/>
          </a:prstGeom>
          <a:ln w="0">
            <a:noFill/>
          </a:ln>
        </p:spPr>
      </p:pic>
      <p:pic>
        <p:nvPicPr>
          <p:cNvPr id="176" name="" descr=""/>
          <p:cNvPicPr/>
          <p:nvPr/>
        </p:nvPicPr>
        <p:blipFill>
          <a:blip r:embed="rId4"/>
          <a:stretch/>
        </p:blipFill>
        <p:spPr>
          <a:xfrm>
            <a:off x="15727320" y="2971800"/>
            <a:ext cx="3193200" cy="4536360"/>
          </a:xfrm>
          <a:prstGeom prst="rect">
            <a:avLst/>
          </a:prstGeom>
          <a:ln w="0">
            <a:noFill/>
          </a:ln>
        </p:spPr>
      </p:pic>
      <p:pic>
        <p:nvPicPr>
          <p:cNvPr id="177" name="" descr=""/>
          <p:cNvPicPr/>
          <p:nvPr/>
        </p:nvPicPr>
        <p:blipFill>
          <a:blip r:embed="rId5"/>
          <a:stretch/>
        </p:blipFill>
        <p:spPr>
          <a:xfrm>
            <a:off x="19131120" y="7772400"/>
            <a:ext cx="3189960" cy="4533120"/>
          </a:xfrm>
          <a:prstGeom prst="rect">
            <a:avLst/>
          </a:prstGeom>
          <a:ln w="0">
            <a:noFill/>
          </a:ln>
        </p:spPr>
      </p:pic>
      <p:pic>
        <p:nvPicPr>
          <p:cNvPr id="178" name="" descr=""/>
          <p:cNvPicPr/>
          <p:nvPr/>
        </p:nvPicPr>
        <p:blipFill>
          <a:blip r:embed="rId6"/>
          <a:stretch/>
        </p:blipFill>
        <p:spPr>
          <a:xfrm>
            <a:off x="19113480" y="2971800"/>
            <a:ext cx="3210840" cy="4561920"/>
          </a:xfrm>
          <a:prstGeom prst="rect">
            <a:avLst/>
          </a:prstGeom>
          <a:ln w="0">
            <a:noFill/>
          </a:ln>
        </p:spPr>
      </p:pic>
      <p:pic>
        <p:nvPicPr>
          <p:cNvPr id="179" name="" descr=""/>
          <p:cNvPicPr/>
          <p:nvPr/>
        </p:nvPicPr>
        <p:blipFill>
          <a:blip r:embed="rId7"/>
          <a:stretch/>
        </p:blipFill>
        <p:spPr>
          <a:xfrm>
            <a:off x="5734080" y="7772400"/>
            <a:ext cx="3171240" cy="4506120"/>
          </a:xfrm>
          <a:prstGeom prst="rect">
            <a:avLst/>
          </a:prstGeom>
          <a:ln w="0">
            <a:noFill/>
          </a:ln>
        </p:spPr>
      </p:pic>
      <p:pic>
        <p:nvPicPr>
          <p:cNvPr id="180" name="" descr=""/>
          <p:cNvPicPr/>
          <p:nvPr/>
        </p:nvPicPr>
        <p:blipFill>
          <a:blip r:embed="rId8"/>
          <a:stretch/>
        </p:blipFill>
        <p:spPr>
          <a:xfrm>
            <a:off x="12323880" y="7772400"/>
            <a:ext cx="3210840" cy="4561920"/>
          </a:xfrm>
          <a:prstGeom prst="rect">
            <a:avLst/>
          </a:prstGeom>
          <a:ln w="0">
            <a:noFill/>
          </a:ln>
        </p:spPr>
      </p:pic>
      <p:sp>
        <p:nvSpPr>
          <p:cNvPr id="181" name="PlaceHolder 16"/>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46837"/>
        </a:solidFill>
      </p:bgPr>
    </p:bg>
    <p:spTree>
      <p:nvGrpSpPr>
        <p:cNvPr id="1" name=""/>
        <p:cNvGrpSpPr/>
        <p:nvPr/>
      </p:nvGrpSpPr>
      <p:grpSpPr>
        <a:xfrm>
          <a:off x="0" y="0"/>
          <a:ext cx="0" cy="0"/>
          <a:chOff x="0" y="0"/>
          <a:chExt cx="0" cy="0"/>
        </a:xfrm>
      </p:grpSpPr>
      <p:sp>
        <p:nvSpPr>
          <p:cNvPr id="182"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0100" spc="-1" strike="noStrike">
                <a:solidFill>
                  <a:srgbClr val="ffffff"/>
                </a:solidFill>
                <a:latin typeface="Avenir Heavy"/>
                <a:ea typeface="Avenir Heavy"/>
              </a:rPr>
              <a:t>Escenario 6: VPN prohibida</a:t>
            </a:r>
            <a:endParaRPr b="0" lang="es-AR" sz="10100" spc="-1" strike="noStrike">
              <a:latin typeface="Arial"/>
            </a:endParaRPr>
          </a:p>
        </p:txBody>
      </p:sp>
      <p:sp>
        <p:nvSpPr>
          <p:cNvPr id="183" name=""/>
          <p:cNvSpPr/>
          <p:nvPr/>
        </p:nvSpPr>
        <p:spPr>
          <a:xfrm>
            <a:off x="1206360" y="334980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El gobierno ha dicho que castigará a cualquiera que este usando una VPN (si lo puede demostrar).</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Tu deseas utilizar una VPN para conectarte a un sitio web específico.</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¿Cómo te aseguras de que no te atrapen?</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84"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185"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186" name="" descr=""/>
          <p:cNvPicPr/>
          <p:nvPr/>
        </p:nvPicPr>
        <p:blipFill>
          <a:blip r:embed="rId1"/>
          <a:stretch/>
        </p:blipFill>
        <p:spPr>
          <a:xfrm>
            <a:off x="79200" y="-228600"/>
            <a:ext cx="24302520" cy="14466240"/>
          </a:xfrm>
          <a:prstGeom prst="rect">
            <a:avLst/>
          </a:prstGeom>
          <a:ln w="0">
            <a:noFill/>
          </a:ln>
        </p:spPr>
      </p:pic>
      <p:sp>
        <p:nvSpPr>
          <p:cNvPr id="187"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188"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0"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91" name="" descr=""/>
          <p:cNvPicPr/>
          <p:nvPr/>
        </p:nvPicPr>
        <p:blipFill>
          <a:blip r:embed="rId1"/>
          <a:stretch/>
        </p:blipFill>
        <p:spPr>
          <a:xfrm>
            <a:off x="5715000" y="3003480"/>
            <a:ext cx="3171240" cy="4506120"/>
          </a:xfrm>
          <a:prstGeom prst="rect">
            <a:avLst/>
          </a:prstGeom>
          <a:ln w="0">
            <a:noFill/>
          </a:ln>
        </p:spPr>
      </p:pic>
      <p:pic>
        <p:nvPicPr>
          <p:cNvPr id="92" name="" descr=""/>
          <p:cNvPicPr/>
          <p:nvPr/>
        </p:nvPicPr>
        <p:blipFill>
          <a:blip r:embed="rId2"/>
          <a:stretch/>
        </p:blipFill>
        <p:spPr>
          <a:xfrm>
            <a:off x="9005760" y="2976480"/>
            <a:ext cx="3179160" cy="4515840"/>
          </a:xfrm>
          <a:prstGeom prst="rect">
            <a:avLst/>
          </a:prstGeom>
          <a:ln w="0">
            <a:noFill/>
          </a:ln>
        </p:spPr>
      </p:pic>
      <p:pic>
        <p:nvPicPr>
          <p:cNvPr id="93" name="" descr=""/>
          <p:cNvPicPr/>
          <p:nvPr/>
        </p:nvPicPr>
        <p:blipFill>
          <a:blip r:embed="rId3"/>
          <a:stretch/>
        </p:blipFill>
        <p:spPr>
          <a:xfrm>
            <a:off x="12344400" y="2971800"/>
            <a:ext cx="3210840" cy="4561920"/>
          </a:xfrm>
          <a:prstGeom prst="rect">
            <a:avLst/>
          </a:prstGeom>
          <a:ln w="0">
            <a:noFill/>
          </a:ln>
        </p:spPr>
      </p:pic>
      <p:pic>
        <p:nvPicPr>
          <p:cNvPr id="94" name="" descr=""/>
          <p:cNvPicPr/>
          <p:nvPr/>
        </p:nvPicPr>
        <p:blipFill>
          <a:blip r:embed="rId4"/>
          <a:stretch/>
        </p:blipFill>
        <p:spPr>
          <a:xfrm>
            <a:off x="15727320" y="2971800"/>
            <a:ext cx="3193200" cy="4536360"/>
          </a:xfrm>
          <a:prstGeom prst="rect">
            <a:avLst/>
          </a:prstGeom>
          <a:ln w="0">
            <a:noFill/>
          </a:ln>
        </p:spPr>
      </p:pic>
      <p:pic>
        <p:nvPicPr>
          <p:cNvPr id="95" name="" descr=""/>
          <p:cNvPicPr/>
          <p:nvPr/>
        </p:nvPicPr>
        <p:blipFill>
          <a:blip r:embed="rId5"/>
          <a:stretch/>
        </p:blipFill>
        <p:spPr>
          <a:xfrm>
            <a:off x="19131120" y="7772400"/>
            <a:ext cx="3189960" cy="4533120"/>
          </a:xfrm>
          <a:prstGeom prst="rect">
            <a:avLst/>
          </a:prstGeom>
          <a:ln w="0">
            <a:noFill/>
          </a:ln>
        </p:spPr>
      </p:pic>
      <p:pic>
        <p:nvPicPr>
          <p:cNvPr id="96" name="" descr=""/>
          <p:cNvPicPr/>
          <p:nvPr/>
        </p:nvPicPr>
        <p:blipFill>
          <a:blip r:embed="rId6"/>
          <a:stretch/>
        </p:blipFill>
        <p:spPr>
          <a:xfrm>
            <a:off x="19113480" y="2971800"/>
            <a:ext cx="3210840" cy="4561920"/>
          </a:xfrm>
          <a:prstGeom prst="rect">
            <a:avLst/>
          </a:prstGeom>
          <a:ln w="0">
            <a:noFill/>
          </a:ln>
        </p:spPr>
      </p:pic>
      <p:pic>
        <p:nvPicPr>
          <p:cNvPr id="97" name="" descr=""/>
          <p:cNvPicPr/>
          <p:nvPr/>
        </p:nvPicPr>
        <p:blipFill>
          <a:blip r:embed="rId7"/>
          <a:stretch/>
        </p:blipFill>
        <p:spPr>
          <a:xfrm>
            <a:off x="5734080" y="7772400"/>
            <a:ext cx="3171240" cy="4506120"/>
          </a:xfrm>
          <a:prstGeom prst="rect">
            <a:avLst/>
          </a:prstGeom>
          <a:ln w="0">
            <a:noFill/>
          </a:ln>
        </p:spPr>
      </p:pic>
      <p:pic>
        <p:nvPicPr>
          <p:cNvPr id="98" name="" descr=""/>
          <p:cNvPicPr/>
          <p:nvPr/>
        </p:nvPicPr>
        <p:blipFill>
          <a:blip r:embed="rId8"/>
          <a:stretch/>
        </p:blipFill>
        <p:spPr>
          <a:xfrm>
            <a:off x="12323880" y="7772400"/>
            <a:ext cx="3210840" cy="4561920"/>
          </a:xfrm>
          <a:prstGeom prst="rect">
            <a:avLst/>
          </a:prstGeom>
          <a:ln w="0">
            <a:noFill/>
          </a:ln>
        </p:spPr>
      </p:pic>
      <p:sp>
        <p:nvSpPr>
          <p:cNvPr id="99" name="PlaceHolder 3"/>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9"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190" name="" descr=""/>
          <p:cNvPicPr/>
          <p:nvPr/>
        </p:nvPicPr>
        <p:blipFill>
          <a:blip r:embed="rId1"/>
          <a:stretch/>
        </p:blipFill>
        <p:spPr>
          <a:xfrm>
            <a:off x="5715000" y="3003480"/>
            <a:ext cx="3171240" cy="4506120"/>
          </a:xfrm>
          <a:prstGeom prst="rect">
            <a:avLst/>
          </a:prstGeom>
          <a:ln w="0">
            <a:noFill/>
          </a:ln>
        </p:spPr>
      </p:pic>
      <p:pic>
        <p:nvPicPr>
          <p:cNvPr id="191" name="" descr=""/>
          <p:cNvPicPr/>
          <p:nvPr/>
        </p:nvPicPr>
        <p:blipFill>
          <a:blip r:embed="rId2"/>
          <a:stretch/>
        </p:blipFill>
        <p:spPr>
          <a:xfrm>
            <a:off x="9005760" y="2976480"/>
            <a:ext cx="3179160" cy="4515840"/>
          </a:xfrm>
          <a:prstGeom prst="rect">
            <a:avLst/>
          </a:prstGeom>
          <a:ln w="0">
            <a:noFill/>
          </a:ln>
        </p:spPr>
      </p:pic>
      <p:pic>
        <p:nvPicPr>
          <p:cNvPr id="192" name="" descr=""/>
          <p:cNvPicPr/>
          <p:nvPr/>
        </p:nvPicPr>
        <p:blipFill>
          <a:blip r:embed="rId3"/>
          <a:stretch/>
        </p:blipFill>
        <p:spPr>
          <a:xfrm>
            <a:off x="12344400" y="2971800"/>
            <a:ext cx="3210840" cy="4561920"/>
          </a:xfrm>
          <a:prstGeom prst="rect">
            <a:avLst/>
          </a:prstGeom>
          <a:ln w="0">
            <a:noFill/>
          </a:ln>
        </p:spPr>
      </p:pic>
      <p:pic>
        <p:nvPicPr>
          <p:cNvPr id="193" name="" descr=""/>
          <p:cNvPicPr/>
          <p:nvPr/>
        </p:nvPicPr>
        <p:blipFill>
          <a:blip r:embed="rId4"/>
          <a:stretch/>
        </p:blipFill>
        <p:spPr>
          <a:xfrm>
            <a:off x="15727320" y="2971800"/>
            <a:ext cx="3193200" cy="4536360"/>
          </a:xfrm>
          <a:prstGeom prst="rect">
            <a:avLst/>
          </a:prstGeom>
          <a:ln w="0">
            <a:noFill/>
          </a:ln>
        </p:spPr>
      </p:pic>
      <p:pic>
        <p:nvPicPr>
          <p:cNvPr id="194" name="" descr=""/>
          <p:cNvPicPr/>
          <p:nvPr/>
        </p:nvPicPr>
        <p:blipFill>
          <a:blip r:embed="rId5"/>
          <a:stretch/>
        </p:blipFill>
        <p:spPr>
          <a:xfrm>
            <a:off x="19131120" y="7772400"/>
            <a:ext cx="3189960" cy="4533120"/>
          </a:xfrm>
          <a:prstGeom prst="rect">
            <a:avLst/>
          </a:prstGeom>
          <a:ln w="0">
            <a:noFill/>
          </a:ln>
        </p:spPr>
      </p:pic>
      <p:pic>
        <p:nvPicPr>
          <p:cNvPr id="195" name="" descr=""/>
          <p:cNvPicPr/>
          <p:nvPr/>
        </p:nvPicPr>
        <p:blipFill>
          <a:blip r:embed="rId6"/>
          <a:stretch/>
        </p:blipFill>
        <p:spPr>
          <a:xfrm>
            <a:off x="19113480" y="2971800"/>
            <a:ext cx="3210840" cy="4561920"/>
          </a:xfrm>
          <a:prstGeom prst="rect">
            <a:avLst/>
          </a:prstGeom>
          <a:ln w="0">
            <a:noFill/>
          </a:ln>
        </p:spPr>
      </p:pic>
      <p:pic>
        <p:nvPicPr>
          <p:cNvPr id="196" name="" descr=""/>
          <p:cNvPicPr/>
          <p:nvPr/>
        </p:nvPicPr>
        <p:blipFill>
          <a:blip r:embed="rId7"/>
          <a:stretch/>
        </p:blipFill>
        <p:spPr>
          <a:xfrm>
            <a:off x="5734080" y="7772400"/>
            <a:ext cx="3171240" cy="4506120"/>
          </a:xfrm>
          <a:prstGeom prst="rect">
            <a:avLst/>
          </a:prstGeom>
          <a:ln w="0">
            <a:noFill/>
          </a:ln>
        </p:spPr>
      </p:pic>
      <p:pic>
        <p:nvPicPr>
          <p:cNvPr id="197" name="" descr=""/>
          <p:cNvPicPr/>
          <p:nvPr/>
        </p:nvPicPr>
        <p:blipFill>
          <a:blip r:embed="rId8"/>
          <a:stretch/>
        </p:blipFill>
        <p:spPr>
          <a:xfrm>
            <a:off x="12323880" y="7772400"/>
            <a:ext cx="3210840" cy="4561920"/>
          </a:xfrm>
          <a:prstGeom prst="rect">
            <a:avLst/>
          </a:prstGeom>
          <a:ln w="0">
            <a:noFill/>
          </a:ln>
        </p:spPr>
      </p:pic>
      <p:sp>
        <p:nvSpPr>
          <p:cNvPr id="198" name="PlaceHolder 19"/>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ebd00"/>
        </a:solidFill>
      </p:bgPr>
    </p:bg>
    <p:spTree>
      <p:nvGrpSpPr>
        <p:cNvPr id="1" name=""/>
        <p:cNvGrpSpPr/>
        <p:nvPr/>
      </p:nvGrpSpPr>
      <p:grpSpPr>
        <a:xfrm>
          <a:off x="0" y="0"/>
          <a:ext cx="0" cy="0"/>
          <a:chOff x="0" y="0"/>
          <a:chExt cx="0" cy="0"/>
        </a:xfrm>
      </p:grpSpPr>
      <p:sp>
        <p:nvSpPr>
          <p:cNvPr id="199"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0100" spc="-1" strike="noStrike">
                <a:solidFill>
                  <a:srgbClr val="000000"/>
                </a:solidFill>
                <a:latin typeface="Avenir Heavy"/>
                <a:ea typeface="Avenir Heavy"/>
              </a:rPr>
              <a:t>Escenario 7: GEO-BLOQUEO</a:t>
            </a:r>
            <a:endParaRPr b="0" lang="es-AR" sz="10100" spc="-1" strike="noStrike">
              <a:latin typeface="Arial"/>
            </a:endParaRPr>
          </a:p>
        </p:txBody>
      </p:sp>
      <p:sp>
        <p:nvSpPr>
          <p:cNvPr id="200" name=""/>
          <p:cNvSpPr/>
          <p:nvPr/>
        </p:nvSpPr>
        <p:spPr>
          <a:xfrm>
            <a:off x="1206360" y="334980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000000"/>
                </a:solidFill>
                <a:latin typeface="Avenir Book"/>
                <a:ea typeface="Avenir Book"/>
              </a:rPr>
              <a:t>En la región donde te encuentras el gobierno ha impedido descargar una determinada aplicación (por ejemplo, una plataforma de redes sociales oTelegram) o bloquea direcciones IP específicas conocidas de determinadas VPN.</a:t>
            </a:r>
            <a:endParaRPr b="0" lang="es-AR" sz="7000" spc="-1" strike="noStrike">
              <a:latin typeface="Arial"/>
            </a:endParaRPr>
          </a:p>
          <a:p>
            <a:pPr marL="609480" indent="-609480">
              <a:lnSpc>
                <a:spcPct val="90000"/>
              </a:lnSpc>
              <a:spcBef>
                <a:spcPts val="4524"/>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000000"/>
                </a:solidFill>
                <a:latin typeface="Avenir Book"/>
                <a:ea typeface="Avenir Book"/>
              </a:rPr>
              <a:t>¿Cómo puedes descargar y usar esta aplicación de todos modos?</a:t>
            </a:r>
            <a:endParaRPr b="0" lang="es-AR" sz="7000" spc="-1" strike="noStrike">
              <a:latin typeface="Arial"/>
            </a:endParaRPr>
          </a:p>
          <a:p>
            <a:pPr>
              <a:lnSpc>
                <a:spcPct val="90000"/>
              </a:lnSpc>
              <a:spcBef>
                <a:spcPts val="4524"/>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01"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202"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203" name="" descr=""/>
          <p:cNvPicPr/>
          <p:nvPr/>
        </p:nvPicPr>
        <p:blipFill>
          <a:blip r:embed="rId1"/>
          <a:stretch/>
        </p:blipFill>
        <p:spPr>
          <a:xfrm>
            <a:off x="79200" y="0"/>
            <a:ext cx="24193080" cy="14401080"/>
          </a:xfrm>
          <a:prstGeom prst="rect">
            <a:avLst/>
          </a:prstGeom>
          <a:ln w="0">
            <a:noFill/>
          </a:ln>
        </p:spPr>
      </p:pic>
      <p:sp>
        <p:nvSpPr>
          <p:cNvPr id="204" name=""/>
          <p:cNvSpPr/>
          <p:nvPr/>
        </p:nvSpPr>
        <p:spPr>
          <a:xfrm>
            <a:off x="10744200" y="9372600"/>
            <a:ext cx="2512440" cy="683640"/>
          </a:xfrm>
          <a:prstGeom prst="rect">
            <a:avLst/>
          </a:prstGeom>
          <a:solidFill>
            <a:srgbClr val="ffffff"/>
          </a:solidFill>
          <a:ln w="9360">
            <a:solidFill>
              <a:srgbClr val="ffffff"/>
            </a:solidFill>
            <a:round/>
          </a:ln>
        </p:spPr>
        <p:style>
          <a:lnRef idx="0"/>
          <a:fillRef idx="0"/>
          <a:effectRef idx="0"/>
          <a:fontRef idx="minor"/>
        </p:style>
        <p:txBody>
          <a:bodyPr lIns="90000" rIns="90000" tIns="45000" bIns="45000" anchor="ctr">
            <a:noAutofit/>
          </a:bodyPr>
          <a:p>
            <a:pPr algn="ct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1" lang="es-ES" sz="3200" spc="-1" strike="noStrike">
                <a:solidFill>
                  <a:srgbClr val="000000"/>
                </a:solidFill>
                <a:latin typeface="LM Roman Unslanted 10"/>
                <a:ea typeface="DejaVu Sans"/>
              </a:rPr>
              <a:t>PAÍS</a:t>
            </a:r>
            <a:endParaRPr b="0" lang="es-AR" sz="3200" spc="-1" strike="noStrike">
              <a:latin typeface="Arial"/>
            </a:endParaRPr>
          </a:p>
        </p:txBody>
      </p:sp>
      <p:sp>
        <p:nvSpPr>
          <p:cNvPr id="205"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206"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7"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208" name="" descr=""/>
          <p:cNvPicPr/>
          <p:nvPr/>
        </p:nvPicPr>
        <p:blipFill>
          <a:blip r:embed="rId1"/>
          <a:stretch/>
        </p:blipFill>
        <p:spPr>
          <a:xfrm>
            <a:off x="5715000" y="3003480"/>
            <a:ext cx="3171240" cy="4506120"/>
          </a:xfrm>
          <a:prstGeom prst="rect">
            <a:avLst/>
          </a:prstGeom>
          <a:ln w="0">
            <a:noFill/>
          </a:ln>
        </p:spPr>
      </p:pic>
      <p:pic>
        <p:nvPicPr>
          <p:cNvPr id="209" name="" descr=""/>
          <p:cNvPicPr/>
          <p:nvPr/>
        </p:nvPicPr>
        <p:blipFill>
          <a:blip r:embed="rId2"/>
          <a:stretch/>
        </p:blipFill>
        <p:spPr>
          <a:xfrm>
            <a:off x="9005760" y="2976480"/>
            <a:ext cx="3179160" cy="4515840"/>
          </a:xfrm>
          <a:prstGeom prst="rect">
            <a:avLst/>
          </a:prstGeom>
          <a:ln w="0">
            <a:noFill/>
          </a:ln>
        </p:spPr>
      </p:pic>
      <p:pic>
        <p:nvPicPr>
          <p:cNvPr id="210" name="" descr=""/>
          <p:cNvPicPr/>
          <p:nvPr/>
        </p:nvPicPr>
        <p:blipFill>
          <a:blip r:embed="rId3"/>
          <a:stretch/>
        </p:blipFill>
        <p:spPr>
          <a:xfrm>
            <a:off x="12344400" y="2971800"/>
            <a:ext cx="3210840" cy="4561920"/>
          </a:xfrm>
          <a:prstGeom prst="rect">
            <a:avLst/>
          </a:prstGeom>
          <a:ln w="0">
            <a:noFill/>
          </a:ln>
        </p:spPr>
      </p:pic>
      <p:pic>
        <p:nvPicPr>
          <p:cNvPr id="211" name="" descr=""/>
          <p:cNvPicPr/>
          <p:nvPr/>
        </p:nvPicPr>
        <p:blipFill>
          <a:blip r:embed="rId4"/>
          <a:stretch/>
        </p:blipFill>
        <p:spPr>
          <a:xfrm>
            <a:off x="15727320" y="2971800"/>
            <a:ext cx="3193200" cy="4536360"/>
          </a:xfrm>
          <a:prstGeom prst="rect">
            <a:avLst/>
          </a:prstGeom>
          <a:ln w="0">
            <a:noFill/>
          </a:ln>
        </p:spPr>
      </p:pic>
      <p:pic>
        <p:nvPicPr>
          <p:cNvPr id="212" name="" descr=""/>
          <p:cNvPicPr/>
          <p:nvPr/>
        </p:nvPicPr>
        <p:blipFill>
          <a:blip r:embed="rId5"/>
          <a:stretch/>
        </p:blipFill>
        <p:spPr>
          <a:xfrm>
            <a:off x="19131120" y="7772400"/>
            <a:ext cx="3189960" cy="4533120"/>
          </a:xfrm>
          <a:prstGeom prst="rect">
            <a:avLst/>
          </a:prstGeom>
          <a:ln w="0">
            <a:noFill/>
          </a:ln>
        </p:spPr>
      </p:pic>
      <p:pic>
        <p:nvPicPr>
          <p:cNvPr id="213" name="" descr=""/>
          <p:cNvPicPr/>
          <p:nvPr/>
        </p:nvPicPr>
        <p:blipFill>
          <a:blip r:embed="rId6"/>
          <a:stretch/>
        </p:blipFill>
        <p:spPr>
          <a:xfrm>
            <a:off x="19113480" y="2971800"/>
            <a:ext cx="3210840" cy="4561920"/>
          </a:xfrm>
          <a:prstGeom prst="rect">
            <a:avLst/>
          </a:prstGeom>
          <a:ln w="0">
            <a:noFill/>
          </a:ln>
        </p:spPr>
      </p:pic>
      <p:pic>
        <p:nvPicPr>
          <p:cNvPr id="214" name="" descr=""/>
          <p:cNvPicPr/>
          <p:nvPr/>
        </p:nvPicPr>
        <p:blipFill>
          <a:blip r:embed="rId7"/>
          <a:stretch/>
        </p:blipFill>
        <p:spPr>
          <a:xfrm>
            <a:off x="5734080" y="7772400"/>
            <a:ext cx="3171240" cy="4506120"/>
          </a:xfrm>
          <a:prstGeom prst="rect">
            <a:avLst/>
          </a:prstGeom>
          <a:ln w="0">
            <a:noFill/>
          </a:ln>
        </p:spPr>
      </p:pic>
      <p:pic>
        <p:nvPicPr>
          <p:cNvPr id="215" name="" descr=""/>
          <p:cNvPicPr/>
          <p:nvPr/>
        </p:nvPicPr>
        <p:blipFill>
          <a:blip r:embed="rId8"/>
          <a:stretch/>
        </p:blipFill>
        <p:spPr>
          <a:xfrm>
            <a:off x="12323880" y="7772400"/>
            <a:ext cx="3210840" cy="4561920"/>
          </a:xfrm>
          <a:prstGeom prst="rect">
            <a:avLst/>
          </a:prstGeom>
          <a:ln w="0">
            <a:noFill/>
          </a:ln>
        </p:spPr>
      </p:pic>
      <p:sp>
        <p:nvSpPr>
          <p:cNvPr id="216" name="PlaceHolder 22"/>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ea8ae"/>
        </a:solidFill>
      </p:bgPr>
    </p:bg>
    <p:spTree>
      <p:nvGrpSpPr>
        <p:cNvPr id="1" name=""/>
        <p:cNvGrpSpPr/>
        <p:nvPr/>
      </p:nvGrpSpPr>
      <p:grpSpPr>
        <a:xfrm>
          <a:off x="0" y="0"/>
          <a:ext cx="0" cy="0"/>
          <a:chOff x="0" y="0"/>
          <a:chExt cx="0" cy="0"/>
        </a:xfrm>
      </p:grpSpPr>
      <p:sp>
        <p:nvSpPr>
          <p:cNvPr id="217"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9700" spc="-1" strike="noStrike">
                <a:solidFill>
                  <a:srgbClr val="000000"/>
                </a:solidFill>
                <a:latin typeface="Avenir Heavy"/>
                <a:ea typeface="Avenir Heavy"/>
              </a:rPr>
              <a:t>Escenario 8: INTERFERENCIA EN TELÉFONOS CELULARES (JAMMING) </a:t>
            </a:r>
            <a:endParaRPr b="0" lang="es-AR" sz="97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endParaRPr b="0" lang="es-AR" sz="9700" spc="-1" strike="noStrike">
              <a:latin typeface="Arial"/>
            </a:endParaRPr>
          </a:p>
        </p:txBody>
      </p:sp>
      <p:sp>
        <p:nvSpPr>
          <p:cNvPr id="218" name=""/>
          <p:cNvSpPr/>
          <p:nvPr/>
        </p:nvSpPr>
        <p:spPr>
          <a:xfrm>
            <a:off x="1143000" y="364644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549360" indent="-549360">
              <a:lnSpc>
                <a:spcPct val="90000"/>
              </a:lnSpc>
              <a:spcBef>
                <a:spcPts val="4025"/>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300" spc="-1" strike="noStrike">
                <a:solidFill>
                  <a:srgbClr val="000000"/>
                </a:solidFill>
                <a:latin typeface="Avenir Book"/>
                <a:ea typeface="Avenir Book"/>
              </a:rPr>
              <a:t>Estás en una protesta junto con tus amigos. Estás utilizando la red de telefonía celular (móvil). Tienes buena recepción en el teléfono móvil, pero no puedes enviar ni recibir mensajes. Sospechas que la red está bloqueada. </a:t>
            </a:r>
            <a:endParaRPr b="0" lang="es-AR" sz="6300" spc="-1" strike="noStrike">
              <a:latin typeface="Arial"/>
            </a:endParaRPr>
          </a:p>
          <a:p>
            <a:pPr marL="549360" indent="-549360">
              <a:lnSpc>
                <a:spcPct val="90000"/>
              </a:lnSpc>
              <a:spcBef>
                <a:spcPts val="4025"/>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300" spc="-1" strike="noStrike">
                <a:solidFill>
                  <a:srgbClr val="000000"/>
                </a:solidFill>
                <a:latin typeface="Avenir Book"/>
                <a:ea typeface="Avenir Book"/>
              </a:rPr>
              <a:t>¿Qué puedes utilizar para mantenerte conectado con tus compañeros manifestantes? </a:t>
            </a:r>
            <a:endParaRPr b="0" lang="es-AR" sz="6300" spc="-1" strike="noStrike">
              <a:latin typeface="Arial"/>
            </a:endParaRPr>
          </a:p>
          <a:p>
            <a:pPr marL="549360" indent="-549360">
              <a:lnSpc>
                <a:spcPct val="90000"/>
              </a:lnSpc>
              <a:spcBef>
                <a:spcPts val="4025"/>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300" spc="-1" strike="noStrike">
                <a:solidFill>
                  <a:srgbClr val="000000"/>
                </a:solidFill>
                <a:latin typeface="Avenir Book"/>
                <a:ea typeface="Avenir Book"/>
              </a:rPr>
              <a:t>Ten en cuenta que este escenario requiere una solución basada en un comodín </a:t>
            </a:r>
            <a:endParaRPr b="0" lang="es-AR" sz="6300" spc="-1" strike="noStrike">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19"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220"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221" name="" descr=""/>
          <p:cNvPicPr/>
          <p:nvPr/>
        </p:nvPicPr>
        <p:blipFill>
          <a:blip r:embed="rId1"/>
          <a:stretch/>
        </p:blipFill>
        <p:spPr>
          <a:xfrm>
            <a:off x="79200" y="0"/>
            <a:ext cx="24150240" cy="14374080"/>
          </a:xfrm>
          <a:prstGeom prst="rect">
            <a:avLst/>
          </a:prstGeom>
          <a:ln w="0">
            <a:noFill/>
          </a:ln>
        </p:spPr>
      </p:pic>
      <p:sp>
        <p:nvSpPr>
          <p:cNvPr id="222"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223"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4"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225" name="" descr=""/>
          <p:cNvPicPr/>
          <p:nvPr/>
        </p:nvPicPr>
        <p:blipFill>
          <a:blip r:embed="rId1"/>
          <a:stretch/>
        </p:blipFill>
        <p:spPr>
          <a:xfrm>
            <a:off x="5715000" y="3003480"/>
            <a:ext cx="3171240" cy="4506120"/>
          </a:xfrm>
          <a:prstGeom prst="rect">
            <a:avLst/>
          </a:prstGeom>
          <a:ln w="0">
            <a:noFill/>
          </a:ln>
        </p:spPr>
      </p:pic>
      <p:pic>
        <p:nvPicPr>
          <p:cNvPr id="226" name="" descr=""/>
          <p:cNvPicPr/>
          <p:nvPr/>
        </p:nvPicPr>
        <p:blipFill>
          <a:blip r:embed="rId2"/>
          <a:stretch/>
        </p:blipFill>
        <p:spPr>
          <a:xfrm>
            <a:off x="9005760" y="2976480"/>
            <a:ext cx="3179160" cy="4515840"/>
          </a:xfrm>
          <a:prstGeom prst="rect">
            <a:avLst/>
          </a:prstGeom>
          <a:ln w="0">
            <a:noFill/>
          </a:ln>
        </p:spPr>
      </p:pic>
      <p:pic>
        <p:nvPicPr>
          <p:cNvPr id="227" name="" descr=""/>
          <p:cNvPicPr/>
          <p:nvPr/>
        </p:nvPicPr>
        <p:blipFill>
          <a:blip r:embed="rId3"/>
          <a:stretch/>
        </p:blipFill>
        <p:spPr>
          <a:xfrm>
            <a:off x="12344400" y="2971800"/>
            <a:ext cx="3210840" cy="4561920"/>
          </a:xfrm>
          <a:prstGeom prst="rect">
            <a:avLst/>
          </a:prstGeom>
          <a:ln w="0">
            <a:noFill/>
          </a:ln>
        </p:spPr>
      </p:pic>
      <p:pic>
        <p:nvPicPr>
          <p:cNvPr id="228" name="" descr=""/>
          <p:cNvPicPr/>
          <p:nvPr/>
        </p:nvPicPr>
        <p:blipFill>
          <a:blip r:embed="rId4"/>
          <a:stretch/>
        </p:blipFill>
        <p:spPr>
          <a:xfrm>
            <a:off x="15727320" y="2971800"/>
            <a:ext cx="3193200" cy="4536360"/>
          </a:xfrm>
          <a:prstGeom prst="rect">
            <a:avLst/>
          </a:prstGeom>
          <a:ln w="0">
            <a:noFill/>
          </a:ln>
        </p:spPr>
      </p:pic>
      <p:pic>
        <p:nvPicPr>
          <p:cNvPr id="229" name="" descr=""/>
          <p:cNvPicPr/>
          <p:nvPr/>
        </p:nvPicPr>
        <p:blipFill>
          <a:blip r:embed="rId5"/>
          <a:stretch/>
        </p:blipFill>
        <p:spPr>
          <a:xfrm>
            <a:off x="19131120" y="7772400"/>
            <a:ext cx="3189960" cy="4533120"/>
          </a:xfrm>
          <a:prstGeom prst="rect">
            <a:avLst/>
          </a:prstGeom>
          <a:ln w="0">
            <a:noFill/>
          </a:ln>
        </p:spPr>
      </p:pic>
      <p:pic>
        <p:nvPicPr>
          <p:cNvPr id="230" name="" descr=""/>
          <p:cNvPicPr/>
          <p:nvPr/>
        </p:nvPicPr>
        <p:blipFill>
          <a:blip r:embed="rId6"/>
          <a:stretch/>
        </p:blipFill>
        <p:spPr>
          <a:xfrm>
            <a:off x="19113480" y="2971800"/>
            <a:ext cx="3210840" cy="4561920"/>
          </a:xfrm>
          <a:prstGeom prst="rect">
            <a:avLst/>
          </a:prstGeom>
          <a:ln w="0">
            <a:noFill/>
          </a:ln>
        </p:spPr>
      </p:pic>
      <p:pic>
        <p:nvPicPr>
          <p:cNvPr id="231" name="" descr=""/>
          <p:cNvPicPr/>
          <p:nvPr/>
        </p:nvPicPr>
        <p:blipFill>
          <a:blip r:embed="rId7"/>
          <a:stretch/>
        </p:blipFill>
        <p:spPr>
          <a:xfrm>
            <a:off x="5734080" y="7772400"/>
            <a:ext cx="3171240" cy="4506120"/>
          </a:xfrm>
          <a:prstGeom prst="rect">
            <a:avLst/>
          </a:prstGeom>
          <a:ln w="0">
            <a:noFill/>
          </a:ln>
        </p:spPr>
      </p:pic>
      <p:pic>
        <p:nvPicPr>
          <p:cNvPr id="232" name="" descr=""/>
          <p:cNvPicPr/>
          <p:nvPr/>
        </p:nvPicPr>
        <p:blipFill>
          <a:blip r:embed="rId8"/>
          <a:stretch/>
        </p:blipFill>
        <p:spPr>
          <a:xfrm>
            <a:off x="12323880" y="7772400"/>
            <a:ext cx="3210840" cy="4561920"/>
          </a:xfrm>
          <a:prstGeom prst="rect">
            <a:avLst/>
          </a:prstGeom>
          <a:ln w="0">
            <a:noFill/>
          </a:ln>
        </p:spPr>
      </p:pic>
      <p:sp>
        <p:nvSpPr>
          <p:cNvPr id="233" name="PlaceHolder 25"/>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78c85"/>
        </a:solidFill>
      </p:bgPr>
    </p:bg>
    <p:spTree>
      <p:nvGrpSpPr>
        <p:cNvPr id="1" name=""/>
        <p:cNvGrpSpPr/>
        <p:nvPr/>
      </p:nvGrpSpPr>
      <p:grpSpPr>
        <a:xfrm>
          <a:off x="0" y="0"/>
          <a:ext cx="0" cy="0"/>
          <a:chOff x="0" y="0"/>
          <a:chExt cx="0" cy="0"/>
        </a:xfrm>
      </p:grpSpPr>
      <p:sp>
        <p:nvSpPr>
          <p:cNvPr id="234"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9600" spc="-1" strike="noStrike">
                <a:solidFill>
                  <a:srgbClr val="ffffff"/>
                </a:solidFill>
                <a:latin typeface="Avenir Heavy"/>
                <a:ea typeface="Avenir Heavy"/>
              </a:rPr>
              <a:t>Escenario 9: apagones localizados</a:t>
            </a:r>
            <a:endParaRPr b="0" lang="es-AR" sz="9600" spc="-1" strike="noStrike">
              <a:latin typeface="Arial"/>
            </a:endParaRPr>
          </a:p>
        </p:txBody>
      </p:sp>
      <p:sp>
        <p:nvSpPr>
          <p:cNvPr id="235" name=""/>
          <p:cNvSpPr/>
          <p:nvPr/>
        </p:nvSpPr>
        <p:spPr>
          <a:xfrm>
            <a:off x="1206360" y="3438360"/>
            <a:ext cx="21967200" cy="9151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Debido a protestas, el gobierno no quiere que los ciudadanos de tu región se conecten a Internet. </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Se dice que cuando los paquetes de datos con sus direcciones IP de origen llegan a los IXP (puntos de intercambio) administrados por el gobierno, los paquetes son descartados. </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¿Qué puedes hacer?</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36"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237"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238" name="" descr=""/>
          <p:cNvPicPr/>
          <p:nvPr/>
        </p:nvPicPr>
        <p:blipFill>
          <a:blip r:embed="rId1"/>
          <a:stretch/>
        </p:blipFill>
        <p:spPr>
          <a:xfrm>
            <a:off x="79200" y="0"/>
            <a:ext cx="24193080" cy="14401080"/>
          </a:xfrm>
          <a:prstGeom prst="rect">
            <a:avLst/>
          </a:prstGeom>
          <a:ln w="0">
            <a:noFill/>
          </a:ln>
        </p:spPr>
      </p:pic>
      <p:sp>
        <p:nvSpPr>
          <p:cNvPr id="239"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240"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1"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242" name="" descr=""/>
          <p:cNvPicPr/>
          <p:nvPr/>
        </p:nvPicPr>
        <p:blipFill>
          <a:blip r:embed="rId1"/>
          <a:stretch/>
        </p:blipFill>
        <p:spPr>
          <a:xfrm>
            <a:off x="5715000" y="3003480"/>
            <a:ext cx="3171240" cy="4506120"/>
          </a:xfrm>
          <a:prstGeom prst="rect">
            <a:avLst/>
          </a:prstGeom>
          <a:ln w="0">
            <a:noFill/>
          </a:ln>
        </p:spPr>
      </p:pic>
      <p:pic>
        <p:nvPicPr>
          <p:cNvPr id="243" name="" descr=""/>
          <p:cNvPicPr/>
          <p:nvPr/>
        </p:nvPicPr>
        <p:blipFill>
          <a:blip r:embed="rId2"/>
          <a:stretch/>
        </p:blipFill>
        <p:spPr>
          <a:xfrm>
            <a:off x="9005760" y="2976480"/>
            <a:ext cx="3179160" cy="4515840"/>
          </a:xfrm>
          <a:prstGeom prst="rect">
            <a:avLst/>
          </a:prstGeom>
          <a:ln w="0">
            <a:noFill/>
          </a:ln>
        </p:spPr>
      </p:pic>
      <p:pic>
        <p:nvPicPr>
          <p:cNvPr id="244" name="" descr=""/>
          <p:cNvPicPr/>
          <p:nvPr/>
        </p:nvPicPr>
        <p:blipFill>
          <a:blip r:embed="rId3"/>
          <a:stretch/>
        </p:blipFill>
        <p:spPr>
          <a:xfrm>
            <a:off x="12344400" y="2971800"/>
            <a:ext cx="3210840" cy="4561920"/>
          </a:xfrm>
          <a:prstGeom prst="rect">
            <a:avLst/>
          </a:prstGeom>
          <a:ln w="0">
            <a:noFill/>
          </a:ln>
        </p:spPr>
      </p:pic>
      <p:pic>
        <p:nvPicPr>
          <p:cNvPr id="245" name="" descr=""/>
          <p:cNvPicPr/>
          <p:nvPr/>
        </p:nvPicPr>
        <p:blipFill>
          <a:blip r:embed="rId4"/>
          <a:stretch/>
        </p:blipFill>
        <p:spPr>
          <a:xfrm>
            <a:off x="15727320" y="2971800"/>
            <a:ext cx="3193200" cy="4536360"/>
          </a:xfrm>
          <a:prstGeom prst="rect">
            <a:avLst/>
          </a:prstGeom>
          <a:ln w="0">
            <a:noFill/>
          </a:ln>
        </p:spPr>
      </p:pic>
      <p:pic>
        <p:nvPicPr>
          <p:cNvPr id="246" name="" descr=""/>
          <p:cNvPicPr/>
          <p:nvPr/>
        </p:nvPicPr>
        <p:blipFill>
          <a:blip r:embed="rId5"/>
          <a:stretch/>
        </p:blipFill>
        <p:spPr>
          <a:xfrm>
            <a:off x="19131120" y="7772400"/>
            <a:ext cx="3189960" cy="4533120"/>
          </a:xfrm>
          <a:prstGeom prst="rect">
            <a:avLst/>
          </a:prstGeom>
          <a:ln w="0">
            <a:noFill/>
          </a:ln>
        </p:spPr>
      </p:pic>
      <p:pic>
        <p:nvPicPr>
          <p:cNvPr id="247" name="" descr=""/>
          <p:cNvPicPr/>
          <p:nvPr/>
        </p:nvPicPr>
        <p:blipFill>
          <a:blip r:embed="rId6"/>
          <a:stretch/>
        </p:blipFill>
        <p:spPr>
          <a:xfrm>
            <a:off x="19113480" y="2971800"/>
            <a:ext cx="3210840" cy="4561920"/>
          </a:xfrm>
          <a:prstGeom prst="rect">
            <a:avLst/>
          </a:prstGeom>
          <a:ln w="0">
            <a:noFill/>
          </a:ln>
        </p:spPr>
      </p:pic>
      <p:pic>
        <p:nvPicPr>
          <p:cNvPr id="248" name="" descr=""/>
          <p:cNvPicPr/>
          <p:nvPr/>
        </p:nvPicPr>
        <p:blipFill>
          <a:blip r:embed="rId7"/>
          <a:stretch/>
        </p:blipFill>
        <p:spPr>
          <a:xfrm>
            <a:off x="5734080" y="7772400"/>
            <a:ext cx="3171240" cy="4506120"/>
          </a:xfrm>
          <a:prstGeom prst="rect">
            <a:avLst/>
          </a:prstGeom>
          <a:ln w="0">
            <a:noFill/>
          </a:ln>
        </p:spPr>
      </p:pic>
      <p:pic>
        <p:nvPicPr>
          <p:cNvPr id="249" name="" descr=""/>
          <p:cNvPicPr/>
          <p:nvPr/>
        </p:nvPicPr>
        <p:blipFill>
          <a:blip r:embed="rId8"/>
          <a:stretch/>
        </p:blipFill>
        <p:spPr>
          <a:xfrm>
            <a:off x="12323880" y="7772400"/>
            <a:ext cx="3210840" cy="4561920"/>
          </a:xfrm>
          <a:prstGeom prst="rect">
            <a:avLst/>
          </a:prstGeom>
          <a:ln w="0">
            <a:noFill/>
          </a:ln>
        </p:spPr>
      </p:pic>
      <p:sp>
        <p:nvSpPr>
          <p:cNvPr id="250" name="PlaceHolder 28"/>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78c85"/>
        </a:solidFill>
      </p:bgPr>
    </p:bg>
    <p:spTree>
      <p:nvGrpSpPr>
        <p:cNvPr id="1" name=""/>
        <p:cNvGrpSpPr/>
        <p:nvPr/>
      </p:nvGrpSpPr>
      <p:grpSpPr>
        <a:xfrm>
          <a:off x="0" y="0"/>
          <a:ext cx="0" cy="0"/>
          <a:chOff x="0" y="0"/>
          <a:chExt cx="0" cy="0"/>
        </a:xfrm>
      </p:grpSpPr>
      <p:sp>
        <p:nvSpPr>
          <p:cNvPr id="100" name=""/>
          <p:cNvSpPr/>
          <p:nvPr/>
        </p:nvSpPr>
        <p:spPr>
          <a:xfrm>
            <a:off x="457200" y="952560"/>
            <a:ext cx="2354508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317200"/>
              </a:tabLst>
            </a:pPr>
            <a:r>
              <a:rPr b="0" lang="es-ES" sz="8000" spc="-1" strike="noStrike">
                <a:solidFill>
                  <a:srgbClr val="ffffff"/>
                </a:solidFill>
                <a:latin typeface="Avenir Heavy"/>
                <a:ea typeface="Avenir Heavy"/>
              </a:rPr>
              <a:t>Escenario 1: TOQUE DE QUEDA (TAMBIÉN </a:t>
            </a:r>
            <a:br>
              <a:rPr sz="8000"/>
            </a:br>
            <a:r>
              <a:rPr b="0" lang="es-ES" sz="8000" spc="-1" strike="noStrike">
                <a:solidFill>
                  <a:srgbClr val="ffffff"/>
                </a:solidFill>
                <a:latin typeface="Avenir Heavy"/>
                <a:ea typeface="Avenir Heavy"/>
              </a:rPr>
              <a:t>LLAMADO CIERRE PARCIAL)</a:t>
            </a:r>
            <a:endParaRPr b="0" lang="es-AR" sz="80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317200"/>
              </a:tabLst>
            </a:pPr>
            <a:endParaRPr b="0" lang="es-AR" sz="8000" spc="-1" strike="noStrike">
              <a:latin typeface="Arial"/>
            </a:endParaRPr>
          </a:p>
        </p:txBody>
      </p:sp>
      <p:sp>
        <p:nvSpPr>
          <p:cNvPr id="101" name=""/>
          <p:cNvSpPr/>
          <p:nvPr/>
        </p:nvSpPr>
        <p:spPr>
          <a:xfrm>
            <a:off x="1143000" y="387504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Es época de exámenes y el gobierno ha impuesto un toque de queda de internet de banda ancha. </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Tienes banda ancha en casa y tu conexión a Internet no funciona.</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¿Qué carta utilizas para poder conectarte de todos modos?</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c5793"/>
        </a:solidFill>
      </p:bgPr>
    </p:bg>
    <p:spTree>
      <p:nvGrpSpPr>
        <p:cNvPr id="1" name=""/>
        <p:cNvGrpSpPr/>
        <p:nvPr/>
      </p:nvGrpSpPr>
      <p:grpSpPr>
        <a:xfrm>
          <a:off x="0" y="0"/>
          <a:ext cx="0" cy="0"/>
          <a:chOff x="0" y="0"/>
          <a:chExt cx="0" cy="0"/>
        </a:xfrm>
      </p:grpSpPr>
      <p:sp>
        <p:nvSpPr>
          <p:cNvPr id="251"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8800" spc="-1" strike="noStrike">
                <a:solidFill>
                  <a:srgbClr val="ffffff"/>
                </a:solidFill>
                <a:latin typeface="Avenir Heavy"/>
                <a:ea typeface="Avenir Heavy"/>
              </a:rPr>
              <a:t>Escenario 10: solo los VIPs pueden conectarse</a:t>
            </a:r>
            <a:endParaRPr b="0" lang="es-AR" sz="8800" spc="-1" strike="noStrike">
              <a:latin typeface="Arial"/>
            </a:endParaRPr>
          </a:p>
        </p:txBody>
      </p:sp>
      <p:sp>
        <p:nvSpPr>
          <p:cNvPr id="252" name=""/>
          <p:cNvSpPr/>
          <p:nvPr/>
        </p:nvSpPr>
        <p:spPr>
          <a:xfrm>
            <a:off x="1206360" y="334980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579600" indent="-579600">
              <a:lnSpc>
                <a:spcPct val="90000"/>
              </a:lnSpc>
              <a:spcBef>
                <a:spcPts val="42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700" spc="-1" strike="noStrike">
                <a:solidFill>
                  <a:srgbClr val="ffffff"/>
                </a:solidFill>
                <a:latin typeface="Avenir Book"/>
                <a:ea typeface="Avenir Book"/>
              </a:rPr>
              <a:t>Cuando envías información a través de Internet, parece que está bloqueada, ¡no puedes acceder a ningún servidor! </a:t>
            </a:r>
            <a:endParaRPr b="0" lang="es-AR" sz="6700" spc="-1" strike="noStrike">
              <a:latin typeface="Arial"/>
            </a:endParaRPr>
          </a:p>
          <a:p>
            <a:pPr marL="579600" indent="-579600">
              <a:lnSpc>
                <a:spcPct val="90000"/>
              </a:lnSpc>
              <a:spcBef>
                <a:spcPts val="42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700" spc="-1" strike="noStrike">
                <a:solidFill>
                  <a:srgbClr val="ffffff"/>
                </a:solidFill>
                <a:latin typeface="Avenir Book"/>
                <a:ea typeface="Avenir Book"/>
              </a:rPr>
              <a:t>Sin embargo, tu vecina y mejor amiga que trabaja en el gobierno te dice que puede acceder a todos los recursos sin problemas. </a:t>
            </a:r>
            <a:endParaRPr b="0" lang="es-AR" sz="6700" spc="-1" strike="noStrike">
              <a:latin typeface="Arial"/>
            </a:endParaRPr>
          </a:p>
          <a:p>
            <a:pPr marL="579600" indent="-579600">
              <a:lnSpc>
                <a:spcPct val="90000"/>
              </a:lnSpc>
              <a:spcBef>
                <a:spcPts val="42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700" spc="-1" strike="noStrike">
                <a:solidFill>
                  <a:srgbClr val="ffffff"/>
                </a:solidFill>
                <a:latin typeface="Avenir Book"/>
                <a:ea typeface="Avenir Book"/>
              </a:rPr>
              <a:t>Ambos están conectados al mismo ISP.</a:t>
            </a:r>
            <a:endParaRPr b="0" lang="es-AR" sz="6700" spc="-1" strike="noStrike">
              <a:latin typeface="Arial"/>
            </a:endParaRPr>
          </a:p>
          <a:p>
            <a:pPr marL="579600" indent="-579600">
              <a:lnSpc>
                <a:spcPct val="90000"/>
              </a:lnSpc>
              <a:spcBef>
                <a:spcPts val="42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700" spc="-1" strike="noStrike">
                <a:solidFill>
                  <a:srgbClr val="ffffff"/>
                </a:solidFill>
                <a:latin typeface="Avenir Book"/>
                <a:ea typeface="Avenir Book"/>
              </a:rPr>
              <a:t>¿Qué carta puedes utilizar para acceder a Internet ahora?</a:t>
            </a:r>
            <a:endParaRPr b="0" lang="es-AR" sz="67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53"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254"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255" name="" descr=""/>
          <p:cNvPicPr/>
          <p:nvPr/>
        </p:nvPicPr>
        <p:blipFill>
          <a:blip r:embed="rId1"/>
          <a:stretch/>
        </p:blipFill>
        <p:spPr>
          <a:xfrm>
            <a:off x="79200" y="0"/>
            <a:ext cx="24302520" cy="14466240"/>
          </a:xfrm>
          <a:prstGeom prst="rect">
            <a:avLst/>
          </a:prstGeom>
          <a:ln w="0">
            <a:noFill/>
          </a:ln>
        </p:spPr>
      </p:pic>
      <p:sp>
        <p:nvSpPr>
          <p:cNvPr id="256"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257"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58"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259" name="" descr=""/>
          <p:cNvPicPr/>
          <p:nvPr/>
        </p:nvPicPr>
        <p:blipFill>
          <a:blip r:embed="rId1"/>
          <a:stretch/>
        </p:blipFill>
        <p:spPr>
          <a:xfrm>
            <a:off x="5715000" y="3003480"/>
            <a:ext cx="3171240" cy="4506120"/>
          </a:xfrm>
          <a:prstGeom prst="rect">
            <a:avLst/>
          </a:prstGeom>
          <a:ln w="0">
            <a:noFill/>
          </a:ln>
        </p:spPr>
      </p:pic>
      <p:pic>
        <p:nvPicPr>
          <p:cNvPr id="260" name="" descr=""/>
          <p:cNvPicPr/>
          <p:nvPr/>
        </p:nvPicPr>
        <p:blipFill>
          <a:blip r:embed="rId2"/>
          <a:stretch/>
        </p:blipFill>
        <p:spPr>
          <a:xfrm>
            <a:off x="9005760" y="2976480"/>
            <a:ext cx="3179160" cy="4515840"/>
          </a:xfrm>
          <a:prstGeom prst="rect">
            <a:avLst/>
          </a:prstGeom>
          <a:ln w="0">
            <a:noFill/>
          </a:ln>
        </p:spPr>
      </p:pic>
      <p:pic>
        <p:nvPicPr>
          <p:cNvPr id="261" name="" descr=""/>
          <p:cNvPicPr/>
          <p:nvPr/>
        </p:nvPicPr>
        <p:blipFill>
          <a:blip r:embed="rId3"/>
          <a:stretch/>
        </p:blipFill>
        <p:spPr>
          <a:xfrm>
            <a:off x="12344400" y="2971800"/>
            <a:ext cx="3210840" cy="4561920"/>
          </a:xfrm>
          <a:prstGeom prst="rect">
            <a:avLst/>
          </a:prstGeom>
          <a:ln w="0">
            <a:noFill/>
          </a:ln>
        </p:spPr>
      </p:pic>
      <p:pic>
        <p:nvPicPr>
          <p:cNvPr id="262" name="" descr=""/>
          <p:cNvPicPr/>
          <p:nvPr/>
        </p:nvPicPr>
        <p:blipFill>
          <a:blip r:embed="rId4"/>
          <a:stretch/>
        </p:blipFill>
        <p:spPr>
          <a:xfrm>
            <a:off x="15727320" y="2971800"/>
            <a:ext cx="3193200" cy="4536360"/>
          </a:xfrm>
          <a:prstGeom prst="rect">
            <a:avLst/>
          </a:prstGeom>
          <a:ln w="0">
            <a:noFill/>
          </a:ln>
        </p:spPr>
      </p:pic>
      <p:pic>
        <p:nvPicPr>
          <p:cNvPr id="263" name="" descr=""/>
          <p:cNvPicPr/>
          <p:nvPr/>
        </p:nvPicPr>
        <p:blipFill>
          <a:blip r:embed="rId5"/>
          <a:stretch/>
        </p:blipFill>
        <p:spPr>
          <a:xfrm>
            <a:off x="19131120" y="7772400"/>
            <a:ext cx="3189960" cy="4533120"/>
          </a:xfrm>
          <a:prstGeom prst="rect">
            <a:avLst/>
          </a:prstGeom>
          <a:ln w="0">
            <a:noFill/>
          </a:ln>
        </p:spPr>
      </p:pic>
      <p:pic>
        <p:nvPicPr>
          <p:cNvPr id="264" name="" descr=""/>
          <p:cNvPicPr/>
          <p:nvPr/>
        </p:nvPicPr>
        <p:blipFill>
          <a:blip r:embed="rId6"/>
          <a:stretch/>
        </p:blipFill>
        <p:spPr>
          <a:xfrm>
            <a:off x="19113480" y="2971800"/>
            <a:ext cx="3210840" cy="4561920"/>
          </a:xfrm>
          <a:prstGeom prst="rect">
            <a:avLst/>
          </a:prstGeom>
          <a:ln w="0">
            <a:noFill/>
          </a:ln>
        </p:spPr>
      </p:pic>
      <p:pic>
        <p:nvPicPr>
          <p:cNvPr id="265" name="" descr=""/>
          <p:cNvPicPr/>
          <p:nvPr/>
        </p:nvPicPr>
        <p:blipFill>
          <a:blip r:embed="rId7"/>
          <a:stretch/>
        </p:blipFill>
        <p:spPr>
          <a:xfrm>
            <a:off x="5734080" y="7772400"/>
            <a:ext cx="3171240" cy="4506120"/>
          </a:xfrm>
          <a:prstGeom prst="rect">
            <a:avLst/>
          </a:prstGeom>
          <a:ln w="0">
            <a:noFill/>
          </a:ln>
        </p:spPr>
      </p:pic>
      <p:pic>
        <p:nvPicPr>
          <p:cNvPr id="266" name="" descr=""/>
          <p:cNvPicPr/>
          <p:nvPr/>
        </p:nvPicPr>
        <p:blipFill>
          <a:blip r:embed="rId8"/>
          <a:stretch/>
        </p:blipFill>
        <p:spPr>
          <a:xfrm>
            <a:off x="12323880" y="7772400"/>
            <a:ext cx="3210840" cy="4561920"/>
          </a:xfrm>
          <a:prstGeom prst="rect">
            <a:avLst/>
          </a:prstGeom>
          <a:ln w="0">
            <a:noFill/>
          </a:ln>
        </p:spPr>
      </p:pic>
      <p:sp>
        <p:nvSpPr>
          <p:cNvPr id="267" name="PlaceHolder 31"/>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268"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9600" spc="-1" strike="noStrike">
                <a:solidFill>
                  <a:srgbClr val="ffffff"/>
                </a:solidFill>
                <a:latin typeface="Avenir Heavy"/>
                <a:ea typeface="Avenir Heavy"/>
              </a:rPr>
              <a:t>ESCENARIO 11:  LIMITACIÓN DE INTERNET (</a:t>
            </a:r>
            <a:r>
              <a:rPr b="0" i="1" lang="es-ES" sz="9600" spc="-1" strike="noStrike">
                <a:solidFill>
                  <a:srgbClr val="ffffff"/>
                </a:solidFill>
                <a:latin typeface="Avenir Heavy"/>
                <a:ea typeface="Avenir Heavy"/>
              </a:rPr>
              <a:t>THROTTLING</a:t>
            </a:r>
            <a:r>
              <a:rPr b="0" lang="es-ES" sz="9600" spc="-1" strike="noStrike">
                <a:solidFill>
                  <a:srgbClr val="ffffff"/>
                </a:solidFill>
                <a:latin typeface="Avenir Heavy"/>
                <a:ea typeface="Avenir Heavy"/>
              </a:rPr>
              <a:t>)  </a:t>
            </a:r>
            <a:endParaRPr b="0" lang="es-AR" sz="96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endParaRPr b="0" lang="es-AR" sz="9600" spc="-1" strike="noStrike">
              <a:latin typeface="Arial"/>
            </a:endParaRPr>
          </a:p>
        </p:txBody>
      </p:sp>
      <p:sp>
        <p:nvSpPr>
          <p:cNvPr id="269" name=""/>
          <p:cNvSpPr/>
          <p:nvPr/>
        </p:nvSpPr>
        <p:spPr>
          <a:xfrm>
            <a:off x="228600" y="3349800"/>
            <a:ext cx="2399904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774400"/>
              </a:tabLst>
            </a:pPr>
            <a:r>
              <a:rPr b="0" lang="es-ES" sz="7000" spc="-1" strike="noStrike">
                <a:solidFill>
                  <a:srgbClr val="ffffff"/>
                </a:solidFill>
                <a:latin typeface="Avenir Book"/>
                <a:ea typeface="Avenir Book"/>
              </a:rPr>
              <a:t>La limitación (throttling) se define como “restringir artificialmente, pero no detener, el flujo de datos a través de una red de comunicaciones”. </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774400"/>
              </a:tabLst>
            </a:pPr>
            <a:r>
              <a:rPr b="0" lang="es-ES" sz="7000" spc="-1" strike="noStrike">
                <a:solidFill>
                  <a:srgbClr val="ffffff"/>
                </a:solidFill>
                <a:latin typeface="Avenir Book"/>
                <a:ea typeface="Avenir Book"/>
              </a:rPr>
              <a:t>En este escenario, tu acceso a Internet puede aparecer disponible, pero es extremadamente lento y efectivamente inutilizable para acceder y compartir información.</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774400"/>
              </a:tabLst>
            </a:pPr>
            <a:r>
              <a:rPr b="0" lang="es-ES" sz="7000" spc="-1" strike="noStrike">
                <a:solidFill>
                  <a:srgbClr val="ffffff"/>
                </a:solidFill>
                <a:latin typeface="Avenir Book"/>
                <a:ea typeface="Avenir Book"/>
              </a:rPr>
              <a:t>¿Qué carta(s) puedes utilizar para volver a utilizar Internet?</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70"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271"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272" name="" descr=""/>
          <p:cNvPicPr/>
          <p:nvPr/>
        </p:nvPicPr>
        <p:blipFill>
          <a:blip r:embed="rId1"/>
          <a:stretch/>
        </p:blipFill>
        <p:spPr>
          <a:xfrm>
            <a:off x="0" y="0"/>
            <a:ext cx="24230880" cy="14421600"/>
          </a:xfrm>
          <a:prstGeom prst="rect">
            <a:avLst/>
          </a:prstGeom>
          <a:ln w="0">
            <a:noFill/>
          </a:ln>
        </p:spPr>
      </p:pic>
      <p:sp>
        <p:nvSpPr>
          <p:cNvPr id="273"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274"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75"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276" name="" descr=""/>
          <p:cNvPicPr/>
          <p:nvPr/>
        </p:nvPicPr>
        <p:blipFill>
          <a:blip r:embed="rId1"/>
          <a:stretch/>
        </p:blipFill>
        <p:spPr>
          <a:xfrm>
            <a:off x="5715000" y="3003480"/>
            <a:ext cx="3171240" cy="4506120"/>
          </a:xfrm>
          <a:prstGeom prst="rect">
            <a:avLst/>
          </a:prstGeom>
          <a:ln w="0">
            <a:noFill/>
          </a:ln>
        </p:spPr>
      </p:pic>
      <p:pic>
        <p:nvPicPr>
          <p:cNvPr id="277" name="" descr=""/>
          <p:cNvPicPr/>
          <p:nvPr/>
        </p:nvPicPr>
        <p:blipFill>
          <a:blip r:embed="rId2"/>
          <a:stretch/>
        </p:blipFill>
        <p:spPr>
          <a:xfrm>
            <a:off x="9005760" y="2976480"/>
            <a:ext cx="3179160" cy="4515840"/>
          </a:xfrm>
          <a:prstGeom prst="rect">
            <a:avLst/>
          </a:prstGeom>
          <a:ln w="0">
            <a:noFill/>
          </a:ln>
        </p:spPr>
      </p:pic>
      <p:pic>
        <p:nvPicPr>
          <p:cNvPr id="278" name="" descr=""/>
          <p:cNvPicPr/>
          <p:nvPr/>
        </p:nvPicPr>
        <p:blipFill>
          <a:blip r:embed="rId3"/>
          <a:stretch/>
        </p:blipFill>
        <p:spPr>
          <a:xfrm>
            <a:off x="12344400" y="2971800"/>
            <a:ext cx="3210840" cy="4561920"/>
          </a:xfrm>
          <a:prstGeom prst="rect">
            <a:avLst/>
          </a:prstGeom>
          <a:ln w="0">
            <a:noFill/>
          </a:ln>
        </p:spPr>
      </p:pic>
      <p:pic>
        <p:nvPicPr>
          <p:cNvPr id="279" name="" descr=""/>
          <p:cNvPicPr/>
          <p:nvPr/>
        </p:nvPicPr>
        <p:blipFill>
          <a:blip r:embed="rId4"/>
          <a:stretch/>
        </p:blipFill>
        <p:spPr>
          <a:xfrm>
            <a:off x="15727320" y="2971800"/>
            <a:ext cx="3193200" cy="4536360"/>
          </a:xfrm>
          <a:prstGeom prst="rect">
            <a:avLst/>
          </a:prstGeom>
          <a:ln w="0">
            <a:noFill/>
          </a:ln>
        </p:spPr>
      </p:pic>
      <p:pic>
        <p:nvPicPr>
          <p:cNvPr id="280" name="" descr=""/>
          <p:cNvPicPr/>
          <p:nvPr/>
        </p:nvPicPr>
        <p:blipFill>
          <a:blip r:embed="rId5"/>
          <a:stretch/>
        </p:blipFill>
        <p:spPr>
          <a:xfrm>
            <a:off x="19131120" y="7772400"/>
            <a:ext cx="3189960" cy="4533120"/>
          </a:xfrm>
          <a:prstGeom prst="rect">
            <a:avLst/>
          </a:prstGeom>
          <a:ln w="0">
            <a:noFill/>
          </a:ln>
        </p:spPr>
      </p:pic>
      <p:pic>
        <p:nvPicPr>
          <p:cNvPr id="281" name="" descr=""/>
          <p:cNvPicPr/>
          <p:nvPr/>
        </p:nvPicPr>
        <p:blipFill>
          <a:blip r:embed="rId6"/>
          <a:stretch/>
        </p:blipFill>
        <p:spPr>
          <a:xfrm>
            <a:off x="19113480" y="2971800"/>
            <a:ext cx="3210840" cy="4561920"/>
          </a:xfrm>
          <a:prstGeom prst="rect">
            <a:avLst/>
          </a:prstGeom>
          <a:ln w="0">
            <a:noFill/>
          </a:ln>
        </p:spPr>
      </p:pic>
      <p:pic>
        <p:nvPicPr>
          <p:cNvPr id="282" name="" descr=""/>
          <p:cNvPicPr/>
          <p:nvPr/>
        </p:nvPicPr>
        <p:blipFill>
          <a:blip r:embed="rId7"/>
          <a:stretch/>
        </p:blipFill>
        <p:spPr>
          <a:xfrm>
            <a:off x="5734080" y="7772400"/>
            <a:ext cx="3171240" cy="4506120"/>
          </a:xfrm>
          <a:prstGeom prst="rect">
            <a:avLst/>
          </a:prstGeom>
          <a:ln w="0">
            <a:noFill/>
          </a:ln>
        </p:spPr>
      </p:pic>
      <p:pic>
        <p:nvPicPr>
          <p:cNvPr id="283" name="" descr=""/>
          <p:cNvPicPr/>
          <p:nvPr/>
        </p:nvPicPr>
        <p:blipFill>
          <a:blip r:embed="rId8"/>
          <a:stretch/>
        </p:blipFill>
        <p:spPr>
          <a:xfrm>
            <a:off x="12323880" y="7772400"/>
            <a:ext cx="3210840" cy="4561920"/>
          </a:xfrm>
          <a:prstGeom prst="rect">
            <a:avLst/>
          </a:prstGeom>
          <a:ln w="0">
            <a:noFill/>
          </a:ln>
        </p:spPr>
      </p:pic>
      <p:sp>
        <p:nvSpPr>
          <p:cNvPr id="284" name="PlaceHolder 34"/>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ebd00"/>
        </a:solidFill>
      </p:bgPr>
    </p:bg>
    <p:spTree>
      <p:nvGrpSpPr>
        <p:cNvPr id="1" name=""/>
        <p:cNvGrpSpPr/>
        <p:nvPr/>
      </p:nvGrpSpPr>
      <p:grpSpPr>
        <a:xfrm>
          <a:off x="0" y="0"/>
          <a:ext cx="0" cy="0"/>
          <a:chOff x="0" y="0"/>
          <a:chExt cx="0" cy="0"/>
        </a:xfrm>
      </p:grpSpPr>
      <p:sp>
        <p:nvSpPr>
          <p:cNvPr id="285"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400" spc="-1" strike="noStrike">
                <a:solidFill>
                  <a:srgbClr val="000000"/>
                </a:solidFill>
                <a:latin typeface="Avenir Heavy"/>
                <a:ea typeface="Avenir Heavy"/>
              </a:rPr>
              <a:t>ESCENARIO 12: ATAQUE CON </a:t>
            </a:r>
            <a:br>
              <a:rPr sz="7400"/>
            </a:br>
            <a:r>
              <a:rPr b="0" lang="es-ES" sz="7400" spc="-1" strike="noStrike">
                <a:solidFill>
                  <a:srgbClr val="000000"/>
                </a:solidFill>
                <a:latin typeface="Avenir Heavy"/>
                <a:ea typeface="Avenir Heavy"/>
              </a:rPr>
              <a:t>INFRAESTRUCTURA MALICIOSA </a:t>
            </a:r>
            <a:endParaRPr b="0" lang="es-AR" sz="74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endParaRPr b="0" lang="es-AR" sz="7400" spc="-1" strike="noStrike">
              <a:latin typeface="Arial"/>
            </a:endParaRPr>
          </a:p>
        </p:txBody>
      </p:sp>
      <p:sp>
        <p:nvSpPr>
          <p:cNvPr id="286" name=""/>
          <p:cNvSpPr/>
          <p:nvPr/>
        </p:nvSpPr>
        <p:spPr>
          <a:xfrm>
            <a:off x="914400" y="297180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579600" indent="-579600">
              <a:lnSpc>
                <a:spcPct val="90000"/>
              </a:lnSpc>
              <a:spcBef>
                <a:spcPts val="4224"/>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000" spc="-1" strike="noStrike">
                <a:solidFill>
                  <a:srgbClr val="000000"/>
                </a:solidFill>
                <a:latin typeface="Avenir Book"/>
                <a:ea typeface="Avenir Book"/>
              </a:rPr>
              <a:t>Estás en una protesta. </a:t>
            </a:r>
            <a:endParaRPr b="0" lang="es-AR" sz="6000" spc="-1" strike="noStrike">
              <a:latin typeface="Arial"/>
            </a:endParaRPr>
          </a:p>
          <a:p>
            <a:pPr marL="579600" indent="-579600">
              <a:lnSpc>
                <a:spcPct val="90000"/>
              </a:lnSpc>
              <a:spcBef>
                <a:spcPts val="4224"/>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000" spc="-1" strike="noStrike">
                <a:solidFill>
                  <a:srgbClr val="000000"/>
                </a:solidFill>
                <a:latin typeface="Avenir Book"/>
                <a:ea typeface="Avenir Book"/>
              </a:rPr>
              <a:t>Notas que puedes conectarte a “nuevos” puntos de acceso a Wi-Fi (o acceso móvil) que el gobierno promueve como un acceso a Internet más rápido, con una señal mucho más fuerte.</a:t>
            </a:r>
            <a:endParaRPr b="0" lang="es-AR" sz="6000" spc="-1" strike="noStrike">
              <a:latin typeface="Arial"/>
            </a:endParaRPr>
          </a:p>
          <a:p>
            <a:pPr marL="579600" indent="-579600">
              <a:lnSpc>
                <a:spcPct val="90000"/>
              </a:lnSpc>
              <a:spcBef>
                <a:spcPts val="4224"/>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000" spc="-1" strike="noStrike">
                <a:solidFill>
                  <a:srgbClr val="000000"/>
                </a:solidFill>
                <a:latin typeface="Avenir Book"/>
                <a:ea typeface="Avenir Book"/>
              </a:rPr>
              <a:t>Los puntos de conexión son sospechosos y parecen conducir a sitios controlados por el gobierno.</a:t>
            </a:r>
            <a:endParaRPr b="0" lang="es-AR" sz="6000" spc="-1" strike="noStrike">
              <a:latin typeface="Arial"/>
            </a:endParaRPr>
          </a:p>
          <a:p>
            <a:pPr marL="579600" indent="-579600">
              <a:lnSpc>
                <a:spcPct val="90000"/>
              </a:lnSpc>
              <a:spcBef>
                <a:spcPts val="4224"/>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000" spc="-1" strike="noStrike">
                <a:solidFill>
                  <a:srgbClr val="000000"/>
                </a:solidFill>
                <a:latin typeface="Avenir Book"/>
                <a:ea typeface="Avenir Book"/>
              </a:rPr>
              <a:t>¿Qué puedes hacer para seguir conectado con tus compañeros?</a:t>
            </a:r>
            <a:endParaRPr b="0" lang="es-AR" sz="6000" spc="-1" strike="noStrike">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287"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288"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289" name="" descr=""/>
          <p:cNvPicPr/>
          <p:nvPr/>
        </p:nvPicPr>
        <p:blipFill>
          <a:blip r:embed="rId1"/>
          <a:stretch/>
        </p:blipFill>
        <p:spPr>
          <a:xfrm>
            <a:off x="0" y="0"/>
            <a:ext cx="24230880" cy="14421600"/>
          </a:xfrm>
          <a:prstGeom prst="rect">
            <a:avLst/>
          </a:prstGeom>
          <a:ln w="0">
            <a:noFill/>
          </a:ln>
        </p:spPr>
      </p:pic>
      <p:sp>
        <p:nvSpPr>
          <p:cNvPr id="290"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291"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92"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293" name="" descr=""/>
          <p:cNvPicPr/>
          <p:nvPr/>
        </p:nvPicPr>
        <p:blipFill>
          <a:blip r:embed="rId1"/>
          <a:stretch/>
        </p:blipFill>
        <p:spPr>
          <a:xfrm>
            <a:off x="5715000" y="3003480"/>
            <a:ext cx="3171240" cy="4506120"/>
          </a:xfrm>
          <a:prstGeom prst="rect">
            <a:avLst/>
          </a:prstGeom>
          <a:ln w="0">
            <a:noFill/>
          </a:ln>
        </p:spPr>
      </p:pic>
      <p:pic>
        <p:nvPicPr>
          <p:cNvPr id="294" name="" descr=""/>
          <p:cNvPicPr/>
          <p:nvPr/>
        </p:nvPicPr>
        <p:blipFill>
          <a:blip r:embed="rId2"/>
          <a:stretch/>
        </p:blipFill>
        <p:spPr>
          <a:xfrm>
            <a:off x="9005760" y="2976480"/>
            <a:ext cx="3179160" cy="4515840"/>
          </a:xfrm>
          <a:prstGeom prst="rect">
            <a:avLst/>
          </a:prstGeom>
          <a:ln w="0">
            <a:noFill/>
          </a:ln>
        </p:spPr>
      </p:pic>
      <p:pic>
        <p:nvPicPr>
          <p:cNvPr id="295" name="" descr=""/>
          <p:cNvPicPr/>
          <p:nvPr/>
        </p:nvPicPr>
        <p:blipFill>
          <a:blip r:embed="rId3"/>
          <a:stretch/>
        </p:blipFill>
        <p:spPr>
          <a:xfrm>
            <a:off x="12344400" y="2971800"/>
            <a:ext cx="3210840" cy="4561920"/>
          </a:xfrm>
          <a:prstGeom prst="rect">
            <a:avLst/>
          </a:prstGeom>
          <a:ln w="0">
            <a:noFill/>
          </a:ln>
        </p:spPr>
      </p:pic>
      <p:pic>
        <p:nvPicPr>
          <p:cNvPr id="296" name="" descr=""/>
          <p:cNvPicPr/>
          <p:nvPr/>
        </p:nvPicPr>
        <p:blipFill>
          <a:blip r:embed="rId4"/>
          <a:stretch/>
        </p:blipFill>
        <p:spPr>
          <a:xfrm>
            <a:off x="15727320" y="2971800"/>
            <a:ext cx="3193200" cy="4536360"/>
          </a:xfrm>
          <a:prstGeom prst="rect">
            <a:avLst/>
          </a:prstGeom>
          <a:ln w="0">
            <a:noFill/>
          </a:ln>
        </p:spPr>
      </p:pic>
      <p:pic>
        <p:nvPicPr>
          <p:cNvPr id="297" name="" descr=""/>
          <p:cNvPicPr/>
          <p:nvPr/>
        </p:nvPicPr>
        <p:blipFill>
          <a:blip r:embed="rId5"/>
          <a:stretch/>
        </p:blipFill>
        <p:spPr>
          <a:xfrm>
            <a:off x="19131120" y="7772400"/>
            <a:ext cx="3189960" cy="4533120"/>
          </a:xfrm>
          <a:prstGeom prst="rect">
            <a:avLst/>
          </a:prstGeom>
          <a:ln w="0">
            <a:noFill/>
          </a:ln>
        </p:spPr>
      </p:pic>
      <p:pic>
        <p:nvPicPr>
          <p:cNvPr id="298" name="" descr=""/>
          <p:cNvPicPr/>
          <p:nvPr/>
        </p:nvPicPr>
        <p:blipFill>
          <a:blip r:embed="rId6"/>
          <a:stretch/>
        </p:blipFill>
        <p:spPr>
          <a:xfrm>
            <a:off x="19113480" y="2971800"/>
            <a:ext cx="3210840" cy="4561920"/>
          </a:xfrm>
          <a:prstGeom prst="rect">
            <a:avLst/>
          </a:prstGeom>
          <a:ln w="0">
            <a:noFill/>
          </a:ln>
        </p:spPr>
      </p:pic>
      <p:pic>
        <p:nvPicPr>
          <p:cNvPr id="299" name="" descr=""/>
          <p:cNvPicPr/>
          <p:nvPr/>
        </p:nvPicPr>
        <p:blipFill>
          <a:blip r:embed="rId7"/>
          <a:stretch/>
        </p:blipFill>
        <p:spPr>
          <a:xfrm>
            <a:off x="5734080" y="7772400"/>
            <a:ext cx="3171240" cy="4506120"/>
          </a:xfrm>
          <a:prstGeom prst="rect">
            <a:avLst/>
          </a:prstGeom>
          <a:ln w="0">
            <a:noFill/>
          </a:ln>
        </p:spPr>
      </p:pic>
      <p:pic>
        <p:nvPicPr>
          <p:cNvPr id="300" name="" descr=""/>
          <p:cNvPicPr/>
          <p:nvPr/>
        </p:nvPicPr>
        <p:blipFill>
          <a:blip r:embed="rId8"/>
          <a:stretch/>
        </p:blipFill>
        <p:spPr>
          <a:xfrm>
            <a:off x="12323880" y="7772400"/>
            <a:ext cx="3210840" cy="4561920"/>
          </a:xfrm>
          <a:prstGeom prst="rect">
            <a:avLst/>
          </a:prstGeom>
          <a:ln w="0">
            <a:noFill/>
          </a:ln>
        </p:spPr>
      </p:pic>
      <p:sp>
        <p:nvSpPr>
          <p:cNvPr id="301" name="PlaceHolder 37"/>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tile/>
        </a:blipFill>
      </p:bgPr>
    </p:bg>
    <p:spTree>
      <p:nvGrpSpPr>
        <p:cNvPr id="1" name=""/>
        <p:cNvGrpSpPr/>
        <p:nvPr/>
      </p:nvGrpSpPr>
      <p:grpSpPr>
        <a:xfrm>
          <a:off x="0" y="0"/>
          <a:ext cx="0" cy="0"/>
          <a:chOff x="0" y="0"/>
          <a:chExt cx="0" cy="0"/>
        </a:xfrm>
      </p:grpSpPr>
      <p:sp>
        <p:nvSpPr>
          <p:cNvPr id="302" name=""/>
          <p:cNvSpPr/>
          <p:nvPr/>
        </p:nvSpPr>
        <p:spPr>
          <a:xfrm>
            <a:off x="1206360" y="952560"/>
            <a:ext cx="21967200" cy="240264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400" spc="-1" strike="noStrike">
                <a:solidFill>
                  <a:srgbClr val="000000"/>
                </a:solidFill>
                <a:latin typeface="Avenir Heavy"/>
                <a:ea typeface="Avenir Heavy"/>
              </a:rPr>
              <a:t>ESCENARIO 13: inspeccion profunda de paquetes (DEEP PACKET INSPECTION o DPI)</a:t>
            </a:r>
            <a:endParaRPr b="0" lang="es-AR" sz="7400" spc="-1" strike="noStrike">
              <a:latin typeface="Arial"/>
            </a:endParaRPr>
          </a:p>
        </p:txBody>
      </p:sp>
      <p:sp>
        <p:nvSpPr>
          <p:cNvPr id="303" name=""/>
          <p:cNvSpPr/>
          <p:nvPr/>
        </p:nvSpPr>
        <p:spPr>
          <a:xfrm>
            <a:off x="1206360" y="4248000"/>
            <a:ext cx="21967200" cy="82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596880" indent="-596880">
              <a:lnSpc>
                <a:spcPct val="90000"/>
              </a:lnSpc>
              <a:spcBef>
                <a:spcPts val="4425"/>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900" spc="-1" strike="noStrike">
                <a:solidFill>
                  <a:srgbClr val="000000"/>
                </a:solidFill>
                <a:latin typeface="Avenir Book"/>
                <a:ea typeface="Avenir Book"/>
              </a:rPr>
              <a:t>Realizas una búsqueda de determinadas palabras clave políticamente controvertidas en tu motor de búsqueda favorito y la búsqueda falla. Pero estas seguro de que debería arrojar muchos resultados válidos, ¡es un tema importante!</a:t>
            </a:r>
            <a:endParaRPr b="0" lang="es-AR" sz="6900" spc="-1" strike="noStrike">
              <a:latin typeface="Arial"/>
            </a:endParaRPr>
          </a:p>
          <a:p>
            <a:pPr marL="596880" indent="-596880">
              <a:lnSpc>
                <a:spcPct val="90000"/>
              </a:lnSpc>
              <a:spcBef>
                <a:spcPts val="4425"/>
              </a:spcBef>
              <a:spcAft>
                <a:spcPts val="26"/>
              </a:spcAft>
              <a:buClr>
                <a:srgbClr val="000000"/>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900" spc="-1" strike="noStrike">
                <a:solidFill>
                  <a:srgbClr val="000000"/>
                </a:solidFill>
                <a:latin typeface="Avenir Book"/>
                <a:ea typeface="Avenir Book"/>
              </a:rPr>
              <a:t>También estas seguro de que la conectividad a Internet se ha vuelto más lenta en promedio durante los últimos meses...</a:t>
            </a:r>
            <a:endParaRPr b="0" lang="es-AR" sz="69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pic>
        <p:nvPicPr>
          <p:cNvPr id="102" name="" descr=""/>
          <p:cNvPicPr/>
          <p:nvPr/>
        </p:nvPicPr>
        <p:blipFill>
          <a:blip r:embed="rId1"/>
          <a:stretch/>
        </p:blipFill>
        <p:spPr>
          <a:xfrm>
            <a:off x="0" y="0"/>
            <a:ext cx="24381720" cy="14512320"/>
          </a:xfrm>
          <a:prstGeom prst="rect">
            <a:avLst/>
          </a:prstGeom>
          <a:ln w="0">
            <a:noFill/>
          </a:ln>
        </p:spPr>
      </p:pic>
      <p:sp>
        <p:nvSpPr>
          <p:cNvPr id="103" name=""/>
          <p:cNvSpPr/>
          <p:nvPr/>
        </p:nvSpPr>
        <p:spPr>
          <a:xfrm>
            <a:off x="10744200" y="9372600"/>
            <a:ext cx="2512440" cy="683640"/>
          </a:xfrm>
          <a:prstGeom prst="rect">
            <a:avLst/>
          </a:prstGeom>
          <a:solidFill>
            <a:srgbClr val="ffffff"/>
          </a:solidFill>
          <a:ln w="9360">
            <a:solidFill>
              <a:srgbClr val="ffffff"/>
            </a:solidFill>
            <a:round/>
          </a:ln>
        </p:spPr>
        <p:style>
          <a:lnRef idx="0"/>
          <a:fillRef idx="0"/>
          <a:effectRef idx="0"/>
          <a:fontRef idx="minor"/>
        </p:style>
        <p:txBody>
          <a:bodyPr lIns="90000" rIns="90000" tIns="45000" bIns="45000" anchor="ctr">
            <a:noAutofit/>
          </a:bodyPr>
          <a:p>
            <a:pPr algn="ct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1" lang="es-ES" sz="3200" spc="-1" strike="noStrike">
                <a:solidFill>
                  <a:srgbClr val="000000"/>
                </a:solidFill>
                <a:latin typeface="LM Roman Unslanted 10"/>
                <a:ea typeface="DejaVu Sans"/>
              </a:rPr>
              <a:t>PAÍS</a:t>
            </a:r>
            <a:endParaRPr b="0" lang="es-AR" sz="3200" spc="-1" strike="noStrike">
              <a:latin typeface="Arial"/>
            </a:endParaRPr>
          </a:p>
        </p:txBody>
      </p:sp>
      <p:sp>
        <p:nvSpPr>
          <p:cNvPr id="104"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105"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04"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305"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sp>
        <p:nvSpPr>
          <p:cNvPr id="306"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307"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pic>
        <p:nvPicPr>
          <p:cNvPr id="308" name="" descr=""/>
          <p:cNvPicPr/>
          <p:nvPr/>
        </p:nvPicPr>
        <p:blipFill>
          <a:blip r:embed="rId1"/>
          <a:stretch/>
        </p:blipFill>
        <p:spPr>
          <a:xfrm>
            <a:off x="46080" y="0"/>
            <a:ext cx="24192720" cy="14399640"/>
          </a:xfrm>
          <a:prstGeom prst="rect">
            <a:avLst/>
          </a:prstGeom>
          <a:ln w="0">
            <a:noFill/>
          </a:ln>
        </p:spPr>
      </p:pic>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9"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310" name="" descr=""/>
          <p:cNvPicPr/>
          <p:nvPr/>
        </p:nvPicPr>
        <p:blipFill>
          <a:blip r:embed="rId1"/>
          <a:stretch/>
        </p:blipFill>
        <p:spPr>
          <a:xfrm>
            <a:off x="5715000" y="3003480"/>
            <a:ext cx="3171240" cy="4506120"/>
          </a:xfrm>
          <a:prstGeom prst="rect">
            <a:avLst/>
          </a:prstGeom>
          <a:ln w="0">
            <a:noFill/>
          </a:ln>
        </p:spPr>
      </p:pic>
      <p:pic>
        <p:nvPicPr>
          <p:cNvPr id="311" name="" descr=""/>
          <p:cNvPicPr/>
          <p:nvPr/>
        </p:nvPicPr>
        <p:blipFill>
          <a:blip r:embed="rId2"/>
          <a:stretch/>
        </p:blipFill>
        <p:spPr>
          <a:xfrm>
            <a:off x="9005760" y="2976480"/>
            <a:ext cx="3179160" cy="4515840"/>
          </a:xfrm>
          <a:prstGeom prst="rect">
            <a:avLst/>
          </a:prstGeom>
          <a:ln w="0">
            <a:noFill/>
          </a:ln>
        </p:spPr>
      </p:pic>
      <p:pic>
        <p:nvPicPr>
          <p:cNvPr id="312" name="" descr=""/>
          <p:cNvPicPr/>
          <p:nvPr/>
        </p:nvPicPr>
        <p:blipFill>
          <a:blip r:embed="rId3"/>
          <a:stretch/>
        </p:blipFill>
        <p:spPr>
          <a:xfrm>
            <a:off x="12344400" y="2971800"/>
            <a:ext cx="3210840" cy="4561920"/>
          </a:xfrm>
          <a:prstGeom prst="rect">
            <a:avLst/>
          </a:prstGeom>
          <a:ln w="0">
            <a:noFill/>
          </a:ln>
        </p:spPr>
      </p:pic>
      <p:pic>
        <p:nvPicPr>
          <p:cNvPr id="313" name="" descr=""/>
          <p:cNvPicPr/>
          <p:nvPr/>
        </p:nvPicPr>
        <p:blipFill>
          <a:blip r:embed="rId4"/>
          <a:stretch/>
        </p:blipFill>
        <p:spPr>
          <a:xfrm>
            <a:off x="15727320" y="2971800"/>
            <a:ext cx="3193200" cy="4536360"/>
          </a:xfrm>
          <a:prstGeom prst="rect">
            <a:avLst/>
          </a:prstGeom>
          <a:ln w="0">
            <a:noFill/>
          </a:ln>
        </p:spPr>
      </p:pic>
      <p:pic>
        <p:nvPicPr>
          <p:cNvPr id="314" name="" descr=""/>
          <p:cNvPicPr/>
          <p:nvPr/>
        </p:nvPicPr>
        <p:blipFill>
          <a:blip r:embed="rId5"/>
          <a:stretch/>
        </p:blipFill>
        <p:spPr>
          <a:xfrm>
            <a:off x="19131120" y="7772400"/>
            <a:ext cx="3189960" cy="4533120"/>
          </a:xfrm>
          <a:prstGeom prst="rect">
            <a:avLst/>
          </a:prstGeom>
          <a:ln w="0">
            <a:noFill/>
          </a:ln>
        </p:spPr>
      </p:pic>
      <p:pic>
        <p:nvPicPr>
          <p:cNvPr id="315" name="" descr=""/>
          <p:cNvPicPr/>
          <p:nvPr/>
        </p:nvPicPr>
        <p:blipFill>
          <a:blip r:embed="rId6"/>
          <a:stretch/>
        </p:blipFill>
        <p:spPr>
          <a:xfrm>
            <a:off x="19113480" y="2971800"/>
            <a:ext cx="3210840" cy="4561920"/>
          </a:xfrm>
          <a:prstGeom prst="rect">
            <a:avLst/>
          </a:prstGeom>
          <a:ln w="0">
            <a:noFill/>
          </a:ln>
        </p:spPr>
      </p:pic>
      <p:pic>
        <p:nvPicPr>
          <p:cNvPr id="316" name="" descr=""/>
          <p:cNvPicPr/>
          <p:nvPr/>
        </p:nvPicPr>
        <p:blipFill>
          <a:blip r:embed="rId7"/>
          <a:stretch/>
        </p:blipFill>
        <p:spPr>
          <a:xfrm>
            <a:off x="5734080" y="7772400"/>
            <a:ext cx="3171240" cy="4506120"/>
          </a:xfrm>
          <a:prstGeom prst="rect">
            <a:avLst/>
          </a:prstGeom>
          <a:ln w="0">
            <a:noFill/>
          </a:ln>
        </p:spPr>
      </p:pic>
      <p:pic>
        <p:nvPicPr>
          <p:cNvPr id="317" name="" descr=""/>
          <p:cNvPicPr/>
          <p:nvPr/>
        </p:nvPicPr>
        <p:blipFill>
          <a:blip r:embed="rId8"/>
          <a:stretch/>
        </p:blipFill>
        <p:spPr>
          <a:xfrm>
            <a:off x="12323880" y="7772400"/>
            <a:ext cx="3210840" cy="4561920"/>
          </a:xfrm>
          <a:prstGeom prst="rect">
            <a:avLst/>
          </a:prstGeom>
          <a:ln w="0">
            <a:noFill/>
          </a:ln>
        </p:spPr>
      </p:pic>
      <p:sp>
        <p:nvSpPr>
          <p:cNvPr id="318" name="PlaceHolder 40"/>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6"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107" name="" descr=""/>
          <p:cNvPicPr/>
          <p:nvPr/>
        </p:nvPicPr>
        <p:blipFill>
          <a:blip r:embed="rId1"/>
          <a:stretch/>
        </p:blipFill>
        <p:spPr>
          <a:xfrm>
            <a:off x="5715000" y="3003480"/>
            <a:ext cx="3171240" cy="4506120"/>
          </a:xfrm>
          <a:prstGeom prst="rect">
            <a:avLst/>
          </a:prstGeom>
          <a:ln w="0">
            <a:noFill/>
          </a:ln>
        </p:spPr>
      </p:pic>
      <p:pic>
        <p:nvPicPr>
          <p:cNvPr id="108" name="" descr=""/>
          <p:cNvPicPr/>
          <p:nvPr/>
        </p:nvPicPr>
        <p:blipFill>
          <a:blip r:embed="rId2"/>
          <a:stretch/>
        </p:blipFill>
        <p:spPr>
          <a:xfrm>
            <a:off x="9005760" y="2976480"/>
            <a:ext cx="3179160" cy="4515840"/>
          </a:xfrm>
          <a:prstGeom prst="rect">
            <a:avLst/>
          </a:prstGeom>
          <a:ln w="0">
            <a:noFill/>
          </a:ln>
        </p:spPr>
      </p:pic>
      <p:pic>
        <p:nvPicPr>
          <p:cNvPr id="109" name="" descr=""/>
          <p:cNvPicPr/>
          <p:nvPr/>
        </p:nvPicPr>
        <p:blipFill>
          <a:blip r:embed="rId3"/>
          <a:stretch/>
        </p:blipFill>
        <p:spPr>
          <a:xfrm>
            <a:off x="12344400" y="2971800"/>
            <a:ext cx="3210840" cy="4561920"/>
          </a:xfrm>
          <a:prstGeom prst="rect">
            <a:avLst/>
          </a:prstGeom>
          <a:ln w="0">
            <a:noFill/>
          </a:ln>
        </p:spPr>
      </p:pic>
      <p:pic>
        <p:nvPicPr>
          <p:cNvPr id="110" name="" descr=""/>
          <p:cNvPicPr/>
          <p:nvPr/>
        </p:nvPicPr>
        <p:blipFill>
          <a:blip r:embed="rId4"/>
          <a:stretch/>
        </p:blipFill>
        <p:spPr>
          <a:xfrm>
            <a:off x="15727320" y="2971800"/>
            <a:ext cx="3193200" cy="4536360"/>
          </a:xfrm>
          <a:prstGeom prst="rect">
            <a:avLst/>
          </a:prstGeom>
          <a:ln w="0">
            <a:noFill/>
          </a:ln>
        </p:spPr>
      </p:pic>
      <p:pic>
        <p:nvPicPr>
          <p:cNvPr id="111" name="" descr=""/>
          <p:cNvPicPr/>
          <p:nvPr/>
        </p:nvPicPr>
        <p:blipFill>
          <a:blip r:embed="rId5"/>
          <a:stretch/>
        </p:blipFill>
        <p:spPr>
          <a:xfrm>
            <a:off x="19131120" y="7772400"/>
            <a:ext cx="3189960" cy="4533120"/>
          </a:xfrm>
          <a:prstGeom prst="rect">
            <a:avLst/>
          </a:prstGeom>
          <a:ln w="0">
            <a:noFill/>
          </a:ln>
        </p:spPr>
      </p:pic>
      <p:pic>
        <p:nvPicPr>
          <p:cNvPr id="112" name="" descr=""/>
          <p:cNvPicPr/>
          <p:nvPr/>
        </p:nvPicPr>
        <p:blipFill>
          <a:blip r:embed="rId6"/>
          <a:stretch/>
        </p:blipFill>
        <p:spPr>
          <a:xfrm>
            <a:off x="19113480" y="2971800"/>
            <a:ext cx="3210840" cy="4561920"/>
          </a:xfrm>
          <a:prstGeom prst="rect">
            <a:avLst/>
          </a:prstGeom>
          <a:ln w="0">
            <a:noFill/>
          </a:ln>
        </p:spPr>
      </p:pic>
      <p:pic>
        <p:nvPicPr>
          <p:cNvPr id="113" name="" descr=""/>
          <p:cNvPicPr/>
          <p:nvPr/>
        </p:nvPicPr>
        <p:blipFill>
          <a:blip r:embed="rId7"/>
          <a:stretch/>
        </p:blipFill>
        <p:spPr>
          <a:xfrm>
            <a:off x="5734080" y="7772400"/>
            <a:ext cx="3171240" cy="4506120"/>
          </a:xfrm>
          <a:prstGeom prst="rect">
            <a:avLst/>
          </a:prstGeom>
          <a:ln w="0">
            <a:noFill/>
          </a:ln>
        </p:spPr>
      </p:pic>
      <p:pic>
        <p:nvPicPr>
          <p:cNvPr id="114" name="" descr=""/>
          <p:cNvPicPr/>
          <p:nvPr/>
        </p:nvPicPr>
        <p:blipFill>
          <a:blip r:embed="rId8"/>
          <a:stretch/>
        </p:blipFill>
        <p:spPr>
          <a:xfrm>
            <a:off x="12323880" y="7772400"/>
            <a:ext cx="3210840" cy="4561920"/>
          </a:xfrm>
          <a:prstGeom prst="rect">
            <a:avLst/>
          </a:prstGeom>
          <a:ln w="0">
            <a:noFill/>
          </a:ln>
        </p:spPr>
      </p:pic>
      <p:sp>
        <p:nvSpPr>
          <p:cNvPr id="115" name="PlaceHolder 4"/>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c5793"/>
        </a:solidFill>
      </p:bgPr>
    </p:bg>
    <p:spTree>
      <p:nvGrpSpPr>
        <p:cNvPr id="1" name=""/>
        <p:cNvGrpSpPr/>
        <p:nvPr/>
      </p:nvGrpSpPr>
      <p:grpSpPr>
        <a:xfrm>
          <a:off x="0" y="0"/>
          <a:ext cx="0" cy="0"/>
          <a:chOff x="0" y="0"/>
          <a:chExt cx="0" cy="0"/>
        </a:xfrm>
      </p:grpSpPr>
      <p:sp>
        <p:nvSpPr>
          <p:cNvPr id="116" name=""/>
          <p:cNvSpPr/>
          <p:nvPr/>
        </p:nvSpPr>
        <p:spPr>
          <a:xfrm>
            <a:off x="1206360" y="952560"/>
            <a:ext cx="2196720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0100" spc="-1" strike="noStrike">
                <a:solidFill>
                  <a:srgbClr val="ffffff"/>
                </a:solidFill>
                <a:latin typeface="Avenir Heavy"/>
                <a:ea typeface="Avenir Heavy"/>
              </a:rPr>
              <a:t>Escenario 2: BLOQUEO DE CONTENIDOS</a:t>
            </a:r>
            <a:endParaRPr b="0" lang="es-AR" sz="10100" spc="-1" strike="noStrike">
              <a:latin typeface="Arial"/>
            </a:endParaRPr>
          </a:p>
        </p:txBody>
      </p:sp>
      <p:sp>
        <p:nvSpPr>
          <p:cNvPr id="117" name=""/>
          <p:cNvSpPr/>
          <p:nvPr/>
        </p:nvSpPr>
        <p:spPr>
          <a:xfrm>
            <a:off x="1143000" y="3646440"/>
            <a:ext cx="21967200" cy="915120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609480" indent="-609480">
              <a:lnSpc>
                <a:spcPct val="90000"/>
              </a:lnSpc>
              <a:spcBef>
                <a:spcPts val="4524"/>
              </a:spcBef>
              <a:spcAft>
                <a:spcPts val="26"/>
              </a:spcAft>
              <a:buClr>
                <a:srgbClr val="ffffff"/>
              </a:buClr>
              <a:buSzPct val="123000"/>
              <a:buFont typeface="Symbol"/>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 </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Es tiempo de elecciones. Para sofocar las protestas, el gobierno bloqueó el acceso a Facebook, Twitter y WhatsApp.</a:t>
            </a:r>
            <a:endParaRPr b="0" lang="es-AR" sz="7000" spc="-1" strike="noStrike">
              <a:latin typeface="Arial"/>
            </a:endParaRPr>
          </a:p>
          <a:p>
            <a:pPr marL="609480" indent="-609480">
              <a:lnSpc>
                <a:spcPct val="90000"/>
              </a:lnSpc>
              <a:spcBef>
                <a:spcPts val="4524"/>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7000" spc="-1" strike="noStrike">
                <a:solidFill>
                  <a:srgbClr val="ffffff"/>
                </a:solidFill>
                <a:latin typeface="Avenir Book"/>
                <a:ea typeface="Avenir Book"/>
              </a:rPr>
              <a:t>¿Qué carta utilizas para evitar el bloqueo?</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18" name=""/>
          <p:cNvSpPr/>
          <p:nvPr/>
        </p:nvSpPr>
        <p:spPr>
          <a:xfrm>
            <a:off x="1206360" y="952560"/>
            <a:ext cx="21967200" cy="14295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sp>
      <p:sp>
        <p:nvSpPr>
          <p:cNvPr id="119" name=""/>
          <p:cNvSpPr/>
          <p:nvPr/>
        </p:nvSpPr>
        <p:spPr>
          <a:xfrm>
            <a:off x="1206360" y="2246400"/>
            <a:ext cx="21967200" cy="93096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45720" rIns="45720" tIns="0" bIns="0" anchor="t">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16500" spc="-1" strike="noStrike">
                <a:solidFill>
                  <a:srgbClr val="ffffff"/>
                </a:solidFill>
                <a:latin typeface="Avenir Heavy"/>
                <a:ea typeface="Avenir Heavy"/>
              </a:rPr>
              <a:t>Cards You </a:t>
            </a:r>
            <a:endParaRPr b="0" lang="es-AR" sz="16500" spc="-1" strike="noStrike">
              <a:latin typeface="Arial"/>
            </a:endParaRPr>
          </a:p>
        </p:txBody>
      </p:sp>
      <p:pic>
        <p:nvPicPr>
          <p:cNvPr id="120" name="" descr=""/>
          <p:cNvPicPr/>
          <p:nvPr/>
        </p:nvPicPr>
        <p:blipFill>
          <a:blip r:embed="rId1"/>
          <a:stretch/>
        </p:blipFill>
        <p:spPr>
          <a:xfrm>
            <a:off x="0" y="0"/>
            <a:ext cx="24381720" cy="14172480"/>
          </a:xfrm>
          <a:prstGeom prst="rect">
            <a:avLst/>
          </a:prstGeom>
          <a:ln w="0">
            <a:noFill/>
          </a:ln>
        </p:spPr>
      </p:pic>
      <p:sp>
        <p:nvSpPr>
          <p:cNvPr id="121" name=""/>
          <p:cNvSpPr/>
          <p:nvPr/>
        </p:nvSpPr>
        <p:spPr>
          <a:xfrm>
            <a:off x="9247320" y="10763280"/>
            <a:ext cx="6428520" cy="781920"/>
          </a:xfrm>
          <a:prstGeom prst="rect">
            <a:avLst/>
          </a:prstGeom>
          <a:solidFill>
            <a:srgbClr val="ffffff"/>
          </a:solidFill>
          <a:ln w="9360">
            <a:solidFill>
              <a:srgbClr val="ffffff"/>
            </a:solidFill>
            <a:round/>
          </a:ln>
        </p:spPr>
        <p:style>
          <a:lnRef idx="0"/>
          <a:fillRef idx="0"/>
          <a:effectRef idx="0"/>
          <a:fontRef idx="minor"/>
        </p:style>
        <p:txBody>
          <a:bodyPr lIns="90000" rIns="90000" tIns="45000" bIns="45000" anchor="ctr">
            <a:noAutofit/>
          </a:bodyPr>
          <a:p>
            <a:pPr algn="ctr">
              <a:lnSpc>
                <a:spcPct val="10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515600"/>
              </a:tabLst>
            </a:pPr>
            <a:r>
              <a:rPr b="1" lang="es-ES" sz="3200" spc="-1" strike="noStrike">
                <a:solidFill>
                  <a:srgbClr val="000000"/>
                </a:solidFill>
                <a:latin typeface="LM Roman Unslanted 10"/>
                <a:ea typeface="DejaVu Sans"/>
              </a:rPr>
              <a:t>Resto del Mundo</a:t>
            </a:r>
            <a:endParaRPr b="0" lang="es-AR" sz="3200" spc="-1" strike="noStrike">
              <a:latin typeface="Arial"/>
            </a:endParaRPr>
          </a:p>
        </p:txBody>
      </p:sp>
      <p:sp>
        <p:nvSpPr>
          <p:cNvPr id="122" name=""/>
          <p:cNvSpPr/>
          <p:nvPr/>
        </p:nvSpPr>
        <p:spPr>
          <a:xfrm>
            <a:off x="19202400" y="11430000"/>
            <a:ext cx="2512440" cy="378720"/>
          </a:xfrm>
          <a:prstGeom prst="rect">
            <a:avLst/>
          </a:prstGeom>
          <a:solidFill>
            <a:srgbClr val="ffffff"/>
          </a:solidFill>
          <a:ln w="9360">
            <a:solidFill>
              <a:srgbClr val="ffffff"/>
            </a:solidFill>
            <a:round/>
          </a:ln>
        </p:spPr>
        <p:style>
          <a:lnRef idx="0"/>
          <a:fillRef idx="0"/>
          <a:effectRef idx="0"/>
          <a:fontRef idx="minor"/>
        </p:style>
      </p:sp>
      <p:sp>
        <p:nvSpPr>
          <p:cNvPr id="123" name=""/>
          <p:cNvSpPr/>
          <p:nvPr/>
        </p:nvSpPr>
        <p:spPr>
          <a:xfrm>
            <a:off x="19431000" y="11430000"/>
            <a:ext cx="1140840" cy="683640"/>
          </a:xfrm>
          <a:prstGeom prst="rect">
            <a:avLst/>
          </a:prstGeom>
          <a:solidFill>
            <a:srgbClr val="ffffff"/>
          </a:solidFill>
          <a:ln w="9360">
            <a:solidFill>
              <a:srgbClr val="ffffff"/>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4" name=""/>
          <p:cNvSpPr/>
          <p:nvPr/>
        </p:nvSpPr>
        <p:spPr>
          <a:xfrm rot="16200000">
            <a:off x="-4064760" y="3399120"/>
            <a:ext cx="12415320" cy="655092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b" vert="vert" rot="5400000">
            <a:noAutofit/>
          </a:bodyPr>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a:p>
            <a:pP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344400"/>
              </a:tabLst>
            </a:pPr>
            <a:endParaRPr b="0" lang="es-AR" sz="13500" spc="-1" strike="noStrike">
              <a:latin typeface="Arial"/>
            </a:endParaRPr>
          </a:p>
        </p:txBody>
      </p:sp>
      <p:pic>
        <p:nvPicPr>
          <p:cNvPr id="125" name="" descr=""/>
          <p:cNvPicPr/>
          <p:nvPr/>
        </p:nvPicPr>
        <p:blipFill>
          <a:blip r:embed="rId1"/>
          <a:stretch/>
        </p:blipFill>
        <p:spPr>
          <a:xfrm>
            <a:off x="5715000" y="3003480"/>
            <a:ext cx="3171240" cy="4506120"/>
          </a:xfrm>
          <a:prstGeom prst="rect">
            <a:avLst/>
          </a:prstGeom>
          <a:ln w="0">
            <a:noFill/>
          </a:ln>
        </p:spPr>
      </p:pic>
      <p:pic>
        <p:nvPicPr>
          <p:cNvPr id="126" name="" descr=""/>
          <p:cNvPicPr/>
          <p:nvPr/>
        </p:nvPicPr>
        <p:blipFill>
          <a:blip r:embed="rId2"/>
          <a:stretch/>
        </p:blipFill>
        <p:spPr>
          <a:xfrm>
            <a:off x="9005760" y="2976480"/>
            <a:ext cx="3179160" cy="4515840"/>
          </a:xfrm>
          <a:prstGeom prst="rect">
            <a:avLst/>
          </a:prstGeom>
          <a:ln w="0">
            <a:noFill/>
          </a:ln>
        </p:spPr>
      </p:pic>
      <p:pic>
        <p:nvPicPr>
          <p:cNvPr id="127" name="" descr=""/>
          <p:cNvPicPr/>
          <p:nvPr/>
        </p:nvPicPr>
        <p:blipFill>
          <a:blip r:embed="rId3"/>
          <a:stretch/>
        </p:blipFill>
        <p:spPr>
          <a:xfrm>
            <a:off x="12344400" y="2971800"/>
            <a:ext cx="3210840" cy="4561920"/>
          </a:xfrm>
          <a:prstGeom prst="rect">
            <a:avLst/>
          </a:prstGeom>
          <a:ln w="0">
            <a:noFill/>
          </a:ln>
        </p:spPr>
      </p:pic>
      <p:pic>
        <p:nvPicPr>
          <p:cNvPr id="128" name="" descr=""/>
          <p:cNvPicPr/>
          <p:nvPr/>
        </p:nvPicPr>
        <p:blipFill>
          <a:blip r:embed="rId4"/>
          <a:stretch/>
        </p:blipFill>
        <p:spPr>
          <a:xfrm>
            <a:off x="15727320" y="2971800"/>
            <a:ext cx="3193200" cy="4536360"/>
          </a:xfrm>
          <a:prstGeom prst="rect">
            <a:avLst/>
          </a:prstGeom>
          <a:ln w="0">
            <a:noFill/>
          </a:ln>
        </p:spPr>
      </p:pic>
      <p:pic>
        <p:nvPicPr>
          <p:cNvPr id="129" name="" descr=""/>
          <p:cNvPicPr/>
          <p:nvPr/>
        </p:nvPicPr>
        <p:blipFill>
          <a:blip r:embed="rId5"/>
          <a:stretch/>
        </p:blipFill>
        <p:spPr>
          <a:xfrm>
            <a:off x="19131120" y="7772400"/>
            <a:ext cx="3189960" cy="4533120"/>
          </a:xfrm>
          <a:prstGeom prst="rect">
            <a:avLst/>
          </a:prstGeom>
          <a:ln w="0">
            <a:noFill/>
          </a:ln>
        </p:spPr>
      </p:pic>
      <p:pic>
        <p:nvPicPr>
          <p:cNvPr id="130" name="" descr=""/>
          <p:cNvPicPr/>
          <p:nvPr/>
        </p:nvPicPr>
        <p:blipFill>
          <a:blip r:embed="rId6"/>
          <a:stretch/>
        </p:blipFill>
        <p:spPr>
          <a:xfrm>
            <a:off x="19113480" y="2971800"/>
            <a:ext cx="3210840" cy="4561920"/>
          </a:xfrm>
          <a:prstGeom prst="rect">
            <a:avLst/>
          </a:prstGeom>
          <a:ln w="0">
            <a:noFill/>
          </a:ln>
        </p:spPr>
      </p:pic>
      <p:pic>
        <p:nvPicPr>
          <p:cNvPr id="131" name="" descr=""/>
          <p:cNvPicPr/>
          <p:nvPr/>
        </p:nvPicPr>
        <p:blipFill>
          <a:blip r:embed="rId7"/>
          <a:stretch/>
        </p:blipFill>
        <p:spPr>
          <a:xfrm>
            <a:off x="5734080" y="7772400"/>
            <a:ext cx="3171240" cy="4506120"/>
          </a:xfrm>
          <a:prstGeom prst="rect">
            <a:avLst/>
          </a:prstGeom>
          <a:ln w="0">
            <a:noFill/>
          </a:ln>
        </p:spPr>
      </p:pic>
      <p:pic>
        <p:nvPicPr>
          <p:cNvPr id="132" name="" descr=""/>
          <p:cNvPicPr/>
          <p:nvPr/>
        </p:nvPicPr>
        <p:blipFill>
          <a:blip r:embed="rId8"/>
          <a:stretch/>
        </p:blipFill>
        <p:spPr>
          <a:xfrm>
            <a:off x="12323880" y="7772400"/>
            <a:ext cx="3210840" cy="4561920"/>
          </a:xfrm>
          <a:prstGeom prst="rect">
            <a:avLst/>
          </a:prstGeom>
          <a:ln w="0">
            <a:noFill/>
          </a:ln>
        </p:spPr>
      </p:pic>
      <p:sp>
        <p:nvSpPr>
          <p:cNvPr id="133" name="PlaceHolder 7"/>
          <p:cNvSpPr/>
          <p:nvPr/>
        </p:nvSpPr>
        <p:spPr>
          <a:xfrm rot="16200000">
            <a:off x="-4065120" y="3417840"/>
            <a:ext cx="12415680" cy="6551640"/>
          </a:xfrm>
          <a:prstGeom prst="rect">
            <a:avLst/>
          </a:prstGeom>
          <a:noFill/>
          <a:ln w="12600">
            <a:noFill/>
          </a:ln>
        </p:spPr>
        <p:style>
          <a:lnRef idx="0"/>
          <a:fillRef idx="0"/>
          <a:effectRef idx="0"/>
          <a:fontRef idx="minor"/>
        </p:style>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36083"/>
        </a:solidFill>
      </p:bgPr>
    </p:bg>
    <p:spTree>
      <p:nvGrpSpPr>
        <p:cNvPr id="1" name=""/>
        <p:cNvGrpSpPr/>
        <p:nvPr/>
      </p:nvGrpSpPr>
      <p:grpSpPr>
        <a:xfrm>
          <a:off x="0" y="0"/>
          <a:ext cx="0" cy="0"/>
          <a:chOff x="0" y="0"/>
          <a:chExt cx="0" cy="0"/>
        </a:xfrm>
      </p:grpSpPr>
      <p:sp>
        <p:nvSpPr>
          <p:cNvPr id="134" name=""/>
          <p:cNvSpPr/>
          <p:nvPr/>
        </p:nvSpPr>
        <p:spPr>
          <a:xfrm>
            <a:off x="457200" y="952560"/>
            <a:ext cx="23545080" cy="1853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317200"/>
              </a:tabLst>
            </a:pPr>
            <a:r>
              <a:rPr b="0" lang="es-ES" sz="8000" spc="-1" strike="noStrike">
                <a:solidFill>
                  <a:srgbClr val="ffffff"/>
                </a:solidFill>
                <a:latin typeface="Avenir Heavy"/>
                <a:ea typeface="Avenir Heavy"/>
              </a:rPr>
              <a:t>Escenario 3:  PUERTAS DE ENLACE </a:t>
            </a:r>
            <a:br>
              <a:rPr sz="8000"/>
            </a:br>
            <a:r>
              <a:rPr b="0" lang="es-ES" sz="8000" spc="-1" strike="noStrike">
                <a:solidFill>
                  <a:srgbClr val="ffffff"/>
                </a:solidFill>
                <a:latin typeface="Avenir Heavy"/>
                <a:ea typeface="Avenir Heavy"/>
              </a:rPr>
              <a:t>INTERNACIONALES (</a:t>
            </a:r>
            <a:r>
              <a:rPr b="0" i="1" lang="es-ES" sz="8000" spc="-1" strike="noStrike">
                <a:solidFill>
                  <a:srgbClr val="ffffff"/>
                </a:solidFill>
                <a:latin typeface="Avenir Heavy"/>
                <a:ea typeface="Avenir Heavy"/>
              </a:rPr>
              <a:t>GATEWAYS</a:t>
            </a:r>
            <a:r>
              <a:rPr b="0" lang="es-ES" sz="8000" spc="-1" strike="noStrike">
                <a:solidFill>
                  <a:srgbClr val="ffffff"/>
                </a:solidFill>
                <a:latin typeface="Avenir Heavy"/>
                <a:ea typeface="Avenir Heavy"/>
              </a:rPr>
              <a:t>) CERRADAS</a:t>
            </a:r>
            <a:r>
              <a:rPr b="0" lang="es-ES" sz="10100" spc="-1" strike="noStrike">
                <a:solidFill>
                  <a:srgbClr val="ffffff"/>
                </a:solidFill>
                <a:latin typeface="Avenir Heavy"/>
                <a:ea typeface="Avenir Heavy"/>
              </a:rPr>
              <a:t> </a:t>
            </a:r>
            <a:endParaRPr b="0" lang="es-AR" sz="10100" spc="-1" strike="noStrike">
              <a:latin typeface="Arial"/>
            </a:endParaRPr>
          </a:p>
          <a:p>
            <a:pPr algn="ctr">
              <a:lnSpc>
                <a:spcPct val="80000"/>
              </a:lnSpc>
              <a:spcBef>
                <a:spcPts val="26"/>
              </a:spcBef>
              <a:spcAft>
                <a:spcPts val="26"/>
              </a:spcAft>
              <a:buNone/>
              <a:tabLst>
                <a:tab algn="l" pos="0"/>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 algn="l" pos="22860000"/>
                <a:tab algn="l" pos="23317200"/>
              </a:tabLst>
            </a:pPr>
            <a:endParaRPr b="0" lang="es-AR" sz="10100" spc="-1" strike="noStrike">
              <a:latin typeface="Arial"/>
            </a:endParaRPr>
          </a:p>
        </p:txBody>
      </p:sp>
      <p:sp>
        <p:nvSpPr>
          <p:cNvPr id="135" name=""/>
          <p:cNvSpPr/>
          <p:nvPr/>
        </p:nvSpPr>
        <p:spPr>
          <a:xfrm>
            <a:off x="1117440" y="3886200"/>
            <a:ext cx="21967200" cy="9359280"/>
          </a:xfrm>
          <a:custGeom>
            <a:avLst/>
            <a:gdLst/>
            <a:ahLst/>
            <a:rect l="l" t="t" r="r" b="b"/>
            <a:pathLst>
              <a:path w="21600" h="21600">
                <a:moveTo>
                  <a:pt x="0" y="0"/>
                </a:moveTo>
                <a:lnTo>
                  <a:pt x="21600" y="0"/>
                </a:lnTo>
                <a:lnTo>
                  <a:pt x="21600" y="21600"/>
                </a:lnTo>
                <a:lnTo>
                  <a:pt x="0" y="21600"/>
                </a:lnTo>
                <a:lnTo>
                  <a:pt x="0" y="0"/>
                </a:lnTo>
                <a:close/>
              </a:path>
            </a:pathLst>
          </a:custGeom>
          <a:noFill/>
          <a:ln w="0">
            <a:noFill/>
          </a:ln>
        </p:spPr>
        <p:style>
          <a:lnRef idx="0"/>
          <a:fillRef idx="0"/>
          <a:effectRef idx="0"/>
          <a:fontRef idx="minor"/>
        </p:style>
        <p:txBody>
          <a:bodyPr lIns="50760" rIns="50760" tIns="50760" bIns="50760" anchor="t">
            <a:noAutofit/>
          </a:bodyPr>
          <a:p>
            <a:pPr marL="592200" indent="-592200">
              <a:lnSpc>
                <a:spcPct val="90000"/>
              </a:lnSpc>
              <a:spcBef>
                <a:spcPts val="4326"/>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800" spc="-1" strike="noStrike">
                <a:solidFill>
                  <a:srgbClr val="ffffff"/>
                </a:solidFill>
                <a:latin typeface="Avenir Book"/>
                <a:ea typeface="Avenir Book"/>
              </a:rPr>
              <a:t>Intentas acceder a un sitio web en el extranjero y recibes un mensaje de error. Te das cuenta de que esto sucede en todos los sitios que se encuentran en el extranjero. </a:t>
            </a:r>
            <a:endParaRPr b="0" lang="es-AR" sz="6800" spc="-1" strike="noStrike">
              <a:latin typeface="Arial"/>
            </a:endParaRPr>
          </a:p>
          <a:p>
            <a:pPr marL="592200" indent="-592200">
              <a:lnSpc>
                <a:spcPct val="90000"/>
              </a:lnSpc>
              <a:spcBef>
                <a:spcPts val="4326"/>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800" spc="-1" strike="noStrike">
                <a:solidFill>
                  <a:srgbClr val="ffffff"/>
                </a:solidFill>
                <a:latin typeface="Avenir Book"/>
                <a:ea typeface="Avenir Book"/>
              </a:rPr>
              <a:t>Te das cuenta que el gobierno ha bloqueado los puntos de conexión internacional a Internet. </a:t>
            </a:r>
            <a:endParaRPr b="0" lang="es-AR" sz="6800" spc="-1" strike="noStrike">
              <a:latin typeface="Arial"/>
            </a:endParaRPr>
          </a:p>
          <a:p>
            <a:pPr marL="592200" indent="-592200">
              <a:lnSpc>
                <a:spcPct val="90000"/>
              </a:lnSpc>
              <a:spcBef>
                <a:spcPts val="4326"/>
              </a:spcBef>
              <a:spcAft>
                <a:spcPts val="26"/>
              </a:spcAft>
              <a:buClr>
                <a:srgbClr val="ffffff"/>
              </a:buClr>
              <a:buSzPct val="123000"/>
              <a:buFont typeface="Play"/>
              <a:buChar char="*"/>
              <a:tabLst>
                <a:tab algn="l" pos="914400"/>
                <a:tab algn="l" pos="1828800"/>
                <a:tab algn="l" pos="2743200"/>
                <a:tab algn="l" pos="3657600"/>
                <a:tab algn="l" pos="4572000"/>
                <a:tab algn="l" pos="5486400"/>
                <a:tab algn="l" pos="6400800"/>
                <a:tab algn="l" pos="7315200"/>
                <a:tab algn="l" pos="8229600"/>
                <a:tab algn="l" pos="9144000"/>
                <a:tab algn="l" pos="10058400"/>
                <a:tab algn="l" pos="10972800"/>
                <a:tab algn="l" pos="11887200"/>
                <a:tab algn="l" pos="12801600"/>
                <a:tab algn="l" pos="13716000"/>
                <a:tab algn="l" pos="14630400"/>
                <a:tab algn="l" pos="15544800"/>
                <a:tab algn="l" pos="16459200"/>
                <a:tab algn="l" pos="17373600"/>
                <a:tab algn="l" pos="18288000"/>
                <a:tab algn="l" pos="19202400"/>
                <a:tab algn="l" pos="20116800"/>
                <a:tab algn="l" pos="21031200"/>
                <a:tab algn="l" pos="21945600"/>
              </a:tabLst>
            </a:pPr>
            <a:r>
              <a:rPr b="0" lang="es-ES" sz="6800" spc="-1" strike="noStrike">
                <a:solidFill>
                  <a:srgbClr val="ffffff"/>
                </a:solidFill>
                <a:latin typeface="Avenir Book"/>
                <a:ea typeface="Avenir Book"/>
              </a:rPr>
              <a:t>¿Qué carta utilizas para conectarte y acceder al contenido de un sitio en el extranjero?</a:t>
            </a:r>
            <a:endParaRPr b="0" lang="es-AR" sz="68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20</TotalTime>
  <Application>LibreOffice/7.3.7.2$Linux_X86_64 LibreOffice_project/30$Build-2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dcterms:modified xsi:type="dcterms:W3CDTF">2025-10-24T16:35:40Z</dcterms:modified>
  <cp:revision>36</cp:revision>
  <dc:subject/>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2</vt:i4>
  </property>
  <property fmtid="{D5CDD505-2E9C-101B-9397-08002B2CF9AE}" pid="3" name="Notes">
    <vt:i4>65</vt:i4>
  </property>
  <property fmtid="{D5CDD505-2E9C-101B-9397-08002B2CF9AE}" pid="4" name="PresentationFormat">
    <vt:lpwstr>On-screen Show (4:3)</vt:lpwstr>
  </property>
  <property fmtid="{D5CDD505-2E9C-101B-9397-08002B2CF9AE}" pid="5" name="Slides">
    <vt:i4>65</vt:i4>
  </property>
</Properties>
</file>